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522"/>
    <a:srgbClr val="222255"/>
    <a:srgbClr val="225555"/>
    <a:srgbClr val="EEEEBB"/>
    <a:srgbClr val="BBCCEE"/>
    <a:srgbClr val="663333"/>
    <a:srgbClr val="FFCCCC"/>
    <a:srgbClr val="CCEEFF"/>
    <a:srgbClr val="CCDDAA"/>
    <a:srgbClr val="FFA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C8659-9337-42E1-89D9-22A28FEC2D49}" v="66" dt="2023-06-12T10:38:05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D66D-B77F-5D8E-2E19-7EC1AE00F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42BFB-D058-AB9D-FF6C-03140E57C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AB9A8-F52B-B074-35BC-3D509D0C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10068-2561-0D44-A933-7A2C5833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ECFD6-B67C-18DA-8DE0-72E0E164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31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3319-2894-51A6-4B76-7F1F7BB26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4AC59-7E1A-210E-A45E-7F7795406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486A1-95FE-13C8-31A6-082ACD30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28441-0B3E-1911-5A30-6E02A9F4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3044-D678-CA07-9242-3978A915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82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F737E-5CB0-2C56-AD61-0BB438DD1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A4B80-CFB1-525E-A873-428F7C372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0E6A-DC4E-0AB5-9080-BA71AA84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4A78-B3D7-4F5A-AED7-4F3FB1F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104A-CBAC-BC11-7CDB-1E24F6F4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48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24F6-FF87-1E02-20F1-F053E3A9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05D2-6101-48B4-497D-753720BCE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4BD9-A53C-DC0E-6831-D41723A71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068D-EA0C-39CC-BD65-ED6E3D4C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A2CEE-A2BD-F946-FFCC-0B331310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81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3D3B-DEE3-9EAE-C262-AC773B15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A422C-6BB0-ED0D-79F7-EC600E2DE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CC90F-320E-4712-B015-9D47269A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B131-31C8-77F7-BEA8-E471678E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16DA0-2BE9-2D89-B36A-D067DE59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25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739CD-726D-8D6C-07B9-C8F8965D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F8D5-BC0C-0D91-386E-B1E6E3B95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D9E30-34B1-AE8E-D17C-D2E0E5BBF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872A0-D0B1-C1EC-04E1-E81ECB43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80A0B-5F82-2688-9C4A-8B5B39E9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E66DD-493E-B256-E77A-745DAB1D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61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29265-121F-9670-F405-8F6273B3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CD7DF-60DB-3487-6E45-FE974EB04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A74FC-5411-362E-38A9-0E5A7798D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E1C03-AC52-1E3D-2C24-5CCC5BC23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7BA88-9C22-3280-E550-134EFBA02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971FD-B805-CF22-152A-372F1421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EF9B2-29D3-999C-D529-D92E99F7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197E6-A926-7C75-75A4-E2A315F6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48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3A7DC-0075-D51F-ECD0-8B11B24E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81380-1DAF-8D79-5EF2-14093346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B38B6-CAF9-398A-4D9D-006BDBA93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C9067-6BCE-D120-6E2A-A58FDD6F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46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E6427-58B8-E717-2BFB-0077827E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915FE-597F-ABA8-6B15-8631EA36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3DE72-8340-6803-CDDF-59276BEA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19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C23D7-C6B8-C83C-4246-8D86F440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E1D4-2E08-B738-78EA-9085780C7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17062-6C6B-E1F5-3A7E-F7C02CD7B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B72A2-559C-4B55-8486-AE02EE1C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C474-CE97-4468-24ED-FB649953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D7DDF-3DCC-6DBB-9AE0-A956C6C3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60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7BE6-A78C-C6C2-886B-EA43DB7D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AFEC6-0155-7430-CC06-B7E9A45D1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952E1-6923-2C87-70CE-EBC8CB962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AFA2C-9425-E738-1F4A-D4FAC971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B9B03-42CB-237F-BA63-65ECE3A0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B082-E6B1-1AE8-35BA-C4170E7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216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C4B6F-979A-02DF-FD1C-B0B8B9F1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85609-D853-4660-296D-C368D6872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8C51E-7CAA-C6AF-10F0-467A05C3A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EA99-4DEF-42B1-99AF-F6F07679211B}" type="datetimeFigureOut">
              <a:rPr lang="nb-NO" smtClean="0"/>
              <a:t>12.06.2023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458E-1F5F-5B89-CA9D-F71CDB77C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A644-37A1-73E3-C580-299E43D73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55D5-DE66-4C5D-9AFD-68DFD07D3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003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AE1631-111D-2071-B810-68CD77221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28880"/>
              </p:ext>
            </p:extLst>
          </p:nvPr>
        </p:nvGraphicFramePr>
        <p:xfrm>
          <a:off x="338093" y="330741"/>
          <a:ext cx="6122505" cy="6075958"/>
        </p:xfrm>
        <a:graphic>
          <a:graphicData uri="http://schemas.openxmlformats.org/drawingml/2006/table">
            <a:tbl>
              <a:tblPr/>
              <a:tblGrid>
                <a:gridCol w="1224501">
                  <a:extLst>
                    <a:ext uri="{9D8B030D-6E8A-4147-A177-3AD203B41FA5}">
                      <a16:colId xmlns:a16="http://schemas.microsoft.com/office/drawing/2014/main" val="3276364638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3642093880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4008723377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1457984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162286653"/>
                    </a:ext>
                  </a:extLst>
                </a:gridCol>
              </a:tblGrid>
              <a:tr h="129826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Deck work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D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 a 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 an oxygen water sample</a:t>
                      </a:r>
                      <a:r>
                        <a:rPr lang="en-US" sz="13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 knots or rope splices</a:t>
                      </a:r>
                      <a:r>
                        <a:rPr lang="en-US" sz="13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 ocean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A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16855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Navigation​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from the small working boat​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Well-being​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B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your peers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A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Fly an instrumented kite​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54035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Operate radio and software when taking a hydrography profile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Crew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interaction​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8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 choice:​</a:t>
                      </a:r>
                      <a:endParaRPr lang="en-US" sz="13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Navigation​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 (titrate) 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oxygen in a water sample​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971543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Outreach​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with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oceanographic moorings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 ocean​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AA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Deck work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D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security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briefing and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tour of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244828"/>
                  </a:ext>
                </a:extLst>
              </a:tr>
              <a:tr h="129826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 or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bowline knot​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 the field report​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collected data​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Crew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interaction​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8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 a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414103"/>
                  </a:ext>
                </a:extLst>
              </a:tr>
            </a:tbl>
          </a:graphicData>
        </a:graphic>
      </p:graphicFrame>
      <p:sp>
        <p:nvSpPr>
          <p:cNvPr id="5" name="AutoShape 2">
            <a:extLst>
              <a:ext uri="{FF2B5EF4-FFF2-40B4-BE49-F238E27FC236}">
                <a16:creationId xmlns:a16="http://schemas.microsoft.com/office/drawing/2014/main" id="{735D1794-5D29-2AA0-484D-71A26BEDF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8303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3ECC7A46-AC31-DC37-A4B2-233FFC7FE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34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D9B58BD-3C72-B11C-FD3A-6C3400AA41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0378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83883F7-2790-59F0-0D0A-8ABF6A81EB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416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60E7761E-6844-EC20-5C79-D8C12E3A48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2453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3199A6A2-09F7-E17F-5AA6-FA10214E58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49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307057A7-15CC-4EF4-C0EE-C1876D5388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4528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B2938B82-C867-7CFB-3E09-16B3D154B3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0566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01482FAB-4E97-50D8-87BA-17DAF95FAC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264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55EEB8FE-CDD0-2D89-85EE-DC8DDC2703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8678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7FF247E4-ECBC-22B3-1D6C-535F42A47B69}"/>
              </a:ext>
            </a:extLst>
          </p:cNvPr>
          <p:cNvSpPr/>
          <p:nvPr/>
        </p:nvSpPr>
        <p:spPr>
          <a:xfrm>
            <a:off x="3232319" y="4981117"/>
            <a:ext cx="334050" cy="34281"/>
          </a:xfrm>
          <a:custGeom>
            <a:avLst/>
            <a:gdLst>
              <a:gd name="connsiteX0" fmla="*/ 292294 w 334050"/>
              <a:gd name="connsiteY0" fmla="*/ 0 h 34281"/>
              <a:gd name="connsiteX1" fmla="*/ 267241 w 334050"/>
              <a:gd name="connsiteY1" fmla="*/ 5303 h 34281"/>
              <a:gd name="connsiteX2" fmla="*/ 250538 w 334050"/>
              <a:gd name="connsiteY2" fmla="*/ 9228 h 34281"/>
              <a:gd name="connsiteX3" fmla="*/ 233836 w 334050"/>
              <a:gd name="connsiteY3" fmla="*/ 5303 h 34281"/>
              <a:gd name="connsiteX4" fmla="*/ 208782 w 334050"/>
              <a:gd name="connsiteY4" fmla="*/ 0 h 34281"/>
              <a:gd name="connsiteX5" fmla="*/ 183728 w 334050"/>
              <a:gd name="connsiteY5" fmla="*/ 5303 h 34281"/>
              <a:gd name="connsiteX6" fmla="*/ 167025 w 334050"/>
              <a:gd name="connsiteY6" fmla="*/ 9228 h 34281"/>
              <a:gd name="connsiteX7" fmla="*/ 150323 w 334050"/>
              <a:gd name="connsiteY7" fmla="*/ 5303 h 34281"/>
              <a:gd name="connsiteX8" fmla="*/ 125269 w 334050"/>
              <a:gd name="connsiteY8" fmla="*/ 0 h 34281"/>
              <a:gd name="connsiteX9" fmla="*/ 100215 w 334050"/>
              <a:gd name="connsiteY9" fmla="*/ 5303 h 34281"/>
              <a:gd name="connsiteX10" fmla="*/ 83513 w 334050"/>
              <a:gd name="connsiteY10" fmla="*/ 9228 h 34281"/>
              <a:gd name="connsiteX11" fmla="*/ 66810 w 334050"/>
              <a:gd name="connsiteY11" fmla="*/ 5303 h 34281"/>
              <a:gd name="connsiteX12" fmla="*/ 41756 w 334050"/>
              <a:gd name="connsiteY12" fmla="*/ 0 h 34281"/>
              <a:gd name="connsiteX13" fmla="*/ 16703 w 334050"/>
              <a:gd name="connsiteY13" fmla="*/ 5303 h 34281"/>
              <a:gd name="connsiteX14" fmla="*/ 0 w 334050"/>
              <a:gd name="connsiteY14" fmla="*/ 9228 h 34281"/>
              <a:gd name="connsiteX15" fmla="*/ 0 w 334050"/>
              <a:gd name="connsiteY15" fmla="*/ 34282 h 34281"/>
              <a:gd name="connsiteX16" fmla="*/ 25054 w 334050"/>
              <a:gd name="connsiteY16" fmla="*/ 28979 h 34281"/>
              <a:gd name="connsiteX17" fmla="*/ 41756 w 334050"/>
              <a:gd name="connsiteY17" fmla="*/ 24803 h 34281"/>
              <a:gd name="connsiteX18" fmla="*/ 58459 w 334050"/>
              <a:gd name="connsiteY18" fmla="*/ 28979 h 34281"/>
              <a:gd name="connsiteX19" fmla="*/ 83513 w 334050"/>
              <a:gd name="connsiteY19" fmla="*/ 34282 h 34281"/>
              <a:gd name="connsiteX20" fmla="*/ 108567 w 334050"/>
              <a:gd name="connsiteY20" fmla="*/ 28979 h 34281"/>
              <a:gd name="connsiteX21" fmla="*/ 125269 w 334050"/>
              <a:gd name="connsiteY21" fmla="*/ 24803 h 34281"/>
              <a:gd name="connsiteX22" fmla="*/ 141972 w 334050"/>
              <a:gd name="connsiteY22" fmla="*/ 28728 h 34281"/>
              <a:gd name="connsiteX23" fmla="*/ 167025 w 334050"/>
              <a:gd name="connsiteY23" fmla="*/ 34282 h 34281"/>
              <a:gd name="connsiteX24" fmla="*/ 192079 w 334050"/>
              <a:gd name="connsiteY24" fmla="*/ 28979 h 34281"/>
              <a:gd name="connsiteX25" fmla="*/ 208782 w 334050"/>
              <a:gd name="connsiteY25" fmla="*/ 24803 h 34281"/>
              <a:gd name="connsiteX26" fmla="*/ 225484 w 334050"/>
              <a:gd name="connsiteY26" fmla="*/ 28979 h 34281"/>
              <a:gd name="connsiteX27" fmla="*/ 250538 w 334050"/>
              <a:gd name="connsiteY27" fmla="*/ 34282 h 34281"/>
              <a:gd name="connsiteX28" fmla="*/ 275592 w 334050"/>
              <a:gd name="connsiteY28" fmla="*/ 28979 h 34281"/>
              <a:gd name="connsiteX29" fmla="*/ 292294 w 334050"/>
              <a:gd name="connsiteY29" fmla="*/ 24803 h 34281"/>
              <a:gd name="connsiteX30" fmla="*/ 308997 w 334050"/>
              <a:gd name="connsiteY30" fmla="*/ 28728 h 34281"/>
              <a:gd name="connsiteX31" fmla="*/ 334051 w 334050"/>
              <a:gd name="connsiteY31" fmla="*/ 34282 h 34281"/>
              <a:gd name="connsiteX32" fmla="*/ 334051 w 334050"/>
              <a:gd name="connsiteY32" fmla="*/ 9228 h 34281"/>
              <a:gd name="connsiteX33" fmla="*/ 317348 w 334050"/>
              <a:gd name="connsiteY33" fmla="*/ 5303 h 34281"/>
              <a:gd name="connsiteX34" fmla="*/ 292294 w 334050"/>
              <a:gd name="connsiteY34" fmla="*/ 0 h 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4050" h="34281">
                <a:moveTo>
                  <a:pt x="292294" y="0"/>
                </a:moveTo>
                <a:cubicBezTo>
                  <a:pt x="283703" y="333"/>
                  <a:pt x="275230" y="2126"/>
                  <a:pt x="267241" y="5303"/>
                </a:cubicBezTo>
                <a:cubicBezTo>
                  <a:pt x="261922" y="7504"/>
                  <a:pt x="256281" y="8830"/>
                  <a:pt x="250538" y="9228"/>
                </a:cubicBezTo>
                <a:cubicBezTo>
                  <a:pt x="244795" y="8830"/>
                  <a:pt x="239155" y="7504"/>
                  <a:pt x="233836" y="5303"/>
                </a:cubicBezTo>
                <a:cubicBezTo>
                  <a:pt x="225846" y="2126"/>
                  <a:pt x="217374" y="333"/>
                  <a:pt x="208782" y="0"/>
                </a:cubicBezTo>
                <a:cubicBezTo>
                  <a:pt x="200190" y="333"/>
                  <a:pt x="191718" y="2126"/>
                  <a:pt x="183728" y="5303"/>
                </a:cubicBezTo>
                <a:cubicBezTo>
                  <a:pt x="178409" y="7504"/>
                  <a:pt x="172768" y="8830"/>
                  <a:pt x="167025" y="9228"/>
                </a:cubicBezTo>
                <a:cubicBezTo>
                  <a:pt x="161283" y="8830"/>
                  <a:pt x="155642" y="7504"/>
                  <a:pt x="150323" y="5303"/>
                </a:cubicBezTo>
                <a:cubicBezTo>
                  <a:pt x="142333" y="2126"/>
                  <a:pt x="133861" y="333"/>
                  <a:pt x="125269" y="0"/>
                </a:cubicBezTo>
                <a:cubicBezTo>
                  <a:pt x="116677" y="333"/>
                  <a:pt x="108205" y="2126"/>
                  <a:pt x="100215" y="5303"/>
                </a:cubicBezTo>
                <a:cubicBezTo>
                  <a:pt x="94896" y="7504"/>
                  <a:pt x="89255" y="8830"/>
                  <a:pt x="83513" y="9228"/>
                </a:cubicBezTo>
                <a:cubicBezTo>
                  <a:pt x="77770" y="8830"/>
                  <a:pt x="72130" y="7504"/>
                  <a:pt x="66810" y="5303"/>
                </a:cubicBezTo>
                <a:cubicBezTo>
                  <a:pt x="58821" y="2126"/>
                  <a:pt x="50348" y="333"/>
                  <a:pt x="41756" y="0"/>
                </a:cubicBezTo>
                <a:cubicBezTo>
                  <a:pt x="33165" y="333"/>
                  <a:pt x="24692" y="2126"/>
                  <a:pt x="16703" y="5303"/>
                </a:cubicBezTo>
                <a:cubicBezTo>
                  <a:pt x="11383" y="7504"/>
                  <a:pt x="5743" y="8830"/>
                  <a:pt x="0" y="9228"/>
                </a:cubicBezTo>
                <a:lnTo>
                  <a:pt x="0" y="34282"/>
                </a:lnTo>
                <a:cubicBezTo>
                  <a:pt x="8592" y="33949"/>
                  <a:pt x="17064" y="32156"/>
                  <a:pt x="25054" y="28979"/>
                </a:cubicBezTo>
                <a:cubicBezTo>
                  <a:pt x="30359" y="26692"/>
                  <a:pt x="35999" y="25282"/>
                  <a:pt x="41756" y="24803"/>
                </a:cubicBezTo>
                <a:cubicBezTo>
                  <a:pt x="47513" y="25282"/>
                  <a:pt x="53154" y="26692"/>
                  <a:pt x="58459" y="28979"/>
                </a:cubicBezTo>
                <a:cubicBezTo>
                  <a:pt x="66449" y="32156"/>
                  <a:pt x="74921" y="33949"/>
                  <a:pt x="83513" y="34282"/>
                </a:cubicBezTo>
                <a:cubicBezTo>
                  <a:pt x="92104" y="33949"/>
                  <a:pt x="100577" y="32156"/>
                  <a:pt x="108567" y="28979"/>
                </a:cubicBezTo>
                <a:cubicBezTo>
                  <a:pt x="113871" y="26692"/>
                  <a:pt x="119512" y="25282"/>
                  <a:pt x="125269" y="24803"/>
                </a:cubicBezTo>
                <a:cubicBezTo>
                  <a:pt x="131012" y="25202"/>
                  <a:pt x="136653" y="26527"/>
                  <a:pt x="141972" y="28728"/>
                </a:cubicBezTo>
                <a:cubicBezTo>
                  <a:pt x="149940" y="32010"/>
                  <a:pt x="158417" y="33889"/>
                  <a:pt x="167025" y="34282"/>
                </a:cubicBezTo>
                <a:cubicBezTo>
                  <a:pt x="175617" y="33949"/>
                  <a:pt x="184090" y="32156"/>
                  <a:pt x="192079" y="28979"/>
                </a:cubicBezTo>
                <a:cubicBezTo>
                  <a:pt x="197384" y="26692"/>
                  <a:pt x="203025" y="25282"/>
                  <a:pt x="208782" y="24803"/>
                </a:cubicBezTo>
                <a:cubicBezTo>
                  <a:pt x="214539" y="25282"/>
                  <a:pt x="220180" y="26692"/>
                  <a:pt x="225484" y="28979"/>
                </a:cubicBezTo>
                <a:cubicBezTo>
                  <a:pt x="233474" y="32156"/>
                  <a:pt x="241946" y="33949"/>
                  <a:pt x="250538" y="34282"/>
                </a:cubicBezTo>
                <a:cubicBezTo>
                  <a:pt x="259130" y="33949"/>
                  <a:pt x="267602" y="32156"/>
                  <a:pt x="275592" y="28979"/>
                </a:cubicBezTo>
                <a:cubicBezTo>
                  <a:pt x="280897" y="26692"/>
                  <a:pt x="286538" y="25282"/>
                  <a:pt x="292294" y="24803"/>
                </a:cubicBezTo>
                <a:cubicBezTo>
                  <a:pt x="298037" y="25202"/>
                  <a:pt x="303678" y="26527"/>
                  <a:pt x="308997" y="28728"/>
                </a:cubicBezTo>
                <a:cubicBezTo>
                  <a:pt x="316966" y="32010"/>
                  <a:pt x="325442" y="33889"/>
                  <a:pt x="334051" y="34282"/>
                </a:cubicBezTo>
                <a:lnTo>
                  <a:pt x="334051" y="9228"/>
                </a:lnTo>
                <a:cubicBezTo>
                  <a:pt x="328308" y="8830"/>
                  <a:pt x="322667" y="7504"/>
                  <a:pt x="317348" y="5303"/>
                </a:cubicBezTo>
                <a:cubicBezTo>
                  <a:pt x="309359" y="2126"/>
                  <a:pt x="300886" y="333"/>
                  <a:pt x="292294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8FC256F-DFBC-7356-12A2-349A287CE26E}"/>
              </a:ext>
            </a:extLst>
          </p:cNvPr>
          <p:cNvSpPr/>
          <p:nvPr/>
        </p:nvSpPr>
        <p:spPr>
          <a:xfrm>
            <a:off x="3232486" y="4758432"/>
            <a:ext cx="333883" cy="206858"/>
          </a:xfrm>
          <a:custGeom>
            <a:avLst/>
            <a:gdLst>
              <a:gd name="connsiteX0" fmla="*/ 317181 w 333883"/>
              <a:gd name="connsiteY0" fmla="*/ 177880 h 206858"/>
              <a:gd name="connsiteX1" fmla="*/ 292127 w 333883"/>
              <a:gd name="connsiteY1" fmla="*/ 172577 h 206858"/>
              <a:gd name="connsiteX2" fmla="*/ 267074 w 333883"/>
              <a:gd name="connsiteY2" fmla="*/ 177880 h 206858"/>
              <a:gd name="connsiteX3" fmla="*/ 250371 w 333883"/>
              <a:gd name="connsiteY3" fmla="*/ 181805 h 206858"/>
              <a:gd name="connsiteX4" fmla="*/ 233669 w 333883"/>
              <a:gd name="connsiteY4" fmla="*/ 177880 h 206858"/>
              <a:gd name="connsiteX5" fmla="*/ 224774 w 333883"/>
              <a:gd name="connsiteY5" fmla="*/ 175040 h 206858"/>
              <a:gd name="connsiteX6" fmla="*/ 174667 w 333883"/>
              <a:gd name="connsiteY6" fmla="*/ 102718 h 206858"/>
              <a:gd name="connsiteX7" fmla="*/ 212665 w 333883"/>
              <a:gd name="connsiteY7" fmla="*/ 55158 h 206858"/>
              <a:gd name="connsiteX8" fmla="*/ 259390 w 333883"/>
              <a:gd name="connsiteY8" fmla="*/ 89941 h 206858"/>
              <a:gd name="connsiteX9" fmla="*/ 267074 w 333883"/>
              <a:gd name="connsiteY9" fmla="*/ 96121 h 206858"/>
              <a:gd name="connsiteX10" fmla="*/ 272210 w 333883"/>
              <a:gd name="connsiteY10" fmla="*/ 93407 h 206858"/>
              <a:gd name="connsiteX11" fmla="*/ 273755 w 333883"/>
              <a:gd name="connsiteY11" fmla="*/ 87853 h 206858"/>
              <a:gd name="connsiteX12" fmla="*/ 158507 w 333883"/>
              <a:gd name="connsiteY12" fmla="*/ 624 h 206858"/>
              <a:gd name="connsiteX13" fmla="*/ 70485 w 333883"/>
              <a:gd name="connsiteY13" fmla="*/ 59083 h 206858"/>
              <a:gd name="connsiteX14" fmla="*/ 59879 w 333883"/>
              <a:gd name="connsiteY14" fmla="*/ 73322 h 206858"/>
              <a:gd name="connsiteX15" fmla="*/ 0 w 333883"/>
              <a:gd name="connsiteY15" fmla="*/ 138963 h 206858"/>
              <a:gd name="connsiteX16" fmla="*/ 0 w 333883"/>
              <a:gd name="connsiteY16" fmla="*/ 206859 h 206858"/>
              <a:gd name="connsiteX17" fmla="*/ 25054 w 333883"/>
              <a:gd name="connsiteY17" fmla="*/ 201556 h 206858"/>
              <a:gd name="connsiteX18" fmla="*/ 41756 w 333883"/>
              <a:gd name="connsiteY18" fmla="*/ 197380 h 206858"/>
              <a:gd name="connsiteX19" fmla="*/ 58459 w 333883"/>
              <a:gd name="connsiteY19" fmla="*/ 201556 h 206858"/>
              <a:gd name="connsiteX20" fmla="*/ 83346 w 333883"/>
              <a:gd name="connsiteY20" fmla="*/ 206859 h 206858"/>
              <a:gd name="connsiteX21" fmla="*/ 108399 w 333883"/>
              <a:gd name="connsiteY21" fmla="*/ 201556 h 206858"/>
              <a:gd name="connsiteX22" fmla="*/ 125102 w 333883"/>
              <a:gd name="connsiteY22" fmla="*/ 197380 h 206858"/>
              <a:gd name="connsiteX23" fmla="*/ 141805 w 333883"/>
              <a:gd name="connsiteY23" fmla="*/ 201305 h 206858"/>
              <a:gd name="connsiteX24" fmla="*/ 166858 w 333883"/>
              <a:gd name="connsiteY24" fmla="*/ 206859 h 206858"/>
              <a:gd name="connsiteX25" fmla="*/ 191912 w 333883"/>
              <a:gd name="connsiteY25" fmla="*/ 201556 h 206858"/>
              <a:gd name="connsiteX26" fmla="*/ 208615 w 333883"/>
              <a:gd name="connsiteY26" fmla="*/ 197380 h 206858"/>
              <a:gd name="connsiteX27" fmla="*/ 225317 w 333883"/>
              <a:gd name="connsiteY27" fmla="*/ 201556 h 206858"/>
              <a:gd name="connsiteX28" fmla="*/ 250371 w 333883"/>
              <a:gd name="connsiteY28" fmla="*/ 206859 h 206858"/>
              <a:gd name="connsiteX29" fmla="*/ 275425 w 333883"/>
              <a:gd name="connsiteY29" fmla="*/ 201556 h 206858"/>
              <a:gd name="connsiteX30" fmla="*/ 292127 w 333883"/>
              <a:gd name="connsiteY30" fmla="*/ 197380 h 206858"/>
              <a:gd name="connsiteX31" fmla="*/ 308830 w 333883"/>
              <a:gd name="connsiteY31" fmla="*/ 201305 h 206858"/>
              <a:gd name="connsiteX32" fmla="*/ 333884 w 333883"/>
              <a:gd name="connsiteY32" fmla="*/ 206859 h 206858"/>
              <a:gd name="connsiteX33" fmla="*/ 333884 w 333883"/>
              <a:gd name="connsiteY33" fmla="*/ 181805 h 206858"/>
              <a:gd name="connsiteX34" fmla="*/ 317181 w 333883"/>
              <a:gd name="connsiteY34" fmla="*/ 177880 h 20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3883" h="206858">
                <a:moveTo>
                  <a:pt x="317181" y="177880"/>
                </a:moveTo>
                <a:cubicBezTo>
                  <a:pt x="309192" y="174703"/>
                  <a:pt x="300719" y="172910"/>
                  <a:pt x="292127" y="172577"/>
                </a:cubicBezTo>
                <a:cubicBezTo>
                  <a:pt x="283536" y="172910"/>
                  <a:pt x="275063" y="174703"/>
                  <a:pt x="267074" y="177880"/>
                </a:cubicBezTo>
                <a:cubicBezTo>
                  <a:pt x="261755" y="180081"/>
                  <a:pt x="256114" y="181407"/>
                  <a:pt x="250371" y="181805"/>
                </a:cubicBezTo>
                <a:cubicBezTo>
                  <a:pt x="244628" y="181407"/>
                  <a:pt x="238988" y="180081"/>
                  <a:pt x="233669" y="177880"/>
                </a:cubicBezTo>
                <a:cubicBezTo>
                  <a:pt x="230767" y="176746"/>
                  <a:pt x="227796" y="175797"/>
                  <a:pt x="224774" y="175040"/>
                </a:cubicBezTo>
                <a:cubicBezTo>
                  <a:pt x="189950" y="159215"/>
                  <a:pt x="172161" y="127355"/>
                  <a:pt x="174667" y="102718"/>
                </a:cubicBezTo>
                <a:cubicBezTo>
                  <a:pt x="176755" y="81465"/>
                  <a:pt x="189532" y="57538"/>
                  <a:pt x="212665" y="55158"/>
                </a:cubicBezTo>
                <a:cubicBezTo>
                  <a:pt x="234962" y="52667"/>
                  <a:pt x="255380" y="67867"/>
                  <a:pt x="259390" y="89941"/>
                </a:cubicBezTo>
                <a:cubicBezTo>
                  <a:pt x="259948" y="93690"/>
                  <a:pt x="263293" y="96380"/>
                  <a:pt x="267074" y="96121"/>
                </a:cubicBezTo>
                <a:cubicBezTo>
                  <a:pt x="269079" y="95936"/>
                  <a:pt x="270928" y="94960"/>
                  <a:pt x="272210" y="93407"/>
                </a:cubicBezTo>
                <a:cubicBezTo>
                  <a:pt x="273451" y="91839"/>
                  <a:pt x="274008" y="89837"/>
                  <a:pt x="273755" y="87853"/>
                </a:cubicBezTo>
                <a:cubicBezTo>
                  <a:pt x="266280" y="32108"/>
                  <a:pt x="216590" y="-5347"/>
                  <a:pt x="158507" y="624"/>
                </a:cubicBezTo>
                <a:cubicBezTo>
                  <a:pt x="126981" y="3881"/>
                  <a:pt x="97376" y="23590"/>
                  <a:pt x="70485" y="59083"/>
                </a:cubicBezTo>
                <a:cubicBezTo>
                  <a:pt x="66894" y="63802"/>
                  <a:pt x="63386" y="68562"/>
                  <a:pt x="59879" y="73322"/>
                </a:cubicBezTo>
                <a:cubicBezTo>
                  <a:pt x="41214" y="98376"/>
                  <a:pt x="23425" y="122595"/>
                  <a:pt x="0" y="138963"/>
                </a:cubicBezTo>
                <a:lnTo>
                  <a:pt x="0" y="206859"/>
                </a:lnTo>
                <a:cubicBezTo>
                  <a:pt x="8592" y="206526"/>
                  <a:pt x="17064" y="204733"/>
                  <a:pt x="25054" y="201556"/>
                </a:cubicBezTo>
                <a:cubicBezTo>
                  <a:pt x="30359" y="199269"/>
                  <a:pt x="35999" y="197859"/>
                  <a:pt x="41756" y="197380"/>
                </a:cubicBezTo>
                <a:cubicBezTo>
                  <a:pt x="47513" y="197859"/>
                  <a:pt x="53154" y="199269"/>
                  <a:pt x="58459" y="201556"/>
                </a:cubicBezTo>
                <a:cubicBezTo>
                  <a:pt x="66396" y="204714"/>
                  <a:pt x="74810" y="206507"/>
                  <a:pt x="83346" y="206859"/>
                </a:cubicBezTo>
                <a:cubicBezTo>
                  <a:pt x="91937" y="206526"/>
                  <a:pt x="100410" y="204733"/>
                  <a:pt x="108399" y="201556"/>
                </a:cubicBezTo>
                <a:cubicBezTo>
                  <a:pt x="113704" y="199269"/>
                  <a:pt x="119345" y="197859"/>
                  <a:pt x="125102" y="197380"/>
                </a:cubicBezTo>
                <a:cubicBezTo>
                  <a:pt x="130845" y="197779"/>
                  <a:pt x="136486" y="199104"/>
                  <a:pt x="141805" y="201305"/>
                </a:cubicBezTo>
                <a:cubicBezTo>
                  <a:pt x="149773" y="204587"/>
                  <a:pt x="158249" y="206466"/>
                  <a:pt x="166858" y="206859"/>
                </a:cubicBezTo>
                <a:cubicBezTo>
                  <a:pt x="175450" y="206526"/>
                  <a:pt x="183923" y="204733"/>
                  <a:pt x="191912" y="201556"/>
                </a:cubicBezTo>
                <a:cubicBezTo>
                  <a:pt x="197217" y="199269"/>
                  <a:pt x="202858" y="197859"/>
                  <a:pt x="208615" y="197380"/>
                </a:cubicBezTo>
                <a:cubicBezTo>
                  <a:pt x="214372" y="197859"/>
                  <a:pt x="220013" y="199269"/>
                  <a:pt x="225317" y="201556"/>
                </a:cubicBezTo>
                <a:cubicBezTo>
                  <a:pt x="233307" y="204733"/>
                  <a:pt x="241779" y="206526"/>
                  <a:pt x="250371" y="206859"/>
                </a:cubicBezTo>
                <a:cubicBezTo>
                  <a:pt x="258963" y="206526"/>
                  <a:pt x="267435" y="204733"/>
                  <a:pt x="275425" y="201556"/>
                </a:cubicBezTo>
                <a:cubicBezTo>
                  <a:pt x="280730" y="199269"/>
                  <a:pt x="286371" y="197859"/>
                  <a:pt x="292127" y="197380"/>
                </a:cubicBezTo>
                <a:cubicBezTo>
                  <a:pt x="297870" y="197779"/>
                  <a:pt x="303511" y="199104"/>
                  <a:pt x="308830" y="201305"/>
                </a:cubicBezTo>
                <a:cubicBezTo>
                  <a:pt x="316799" y="204587"/>
                  <a:pt x="325275" y="206466"/>
                  <a:pt x="333884" y="206859"/>
                </a:cubicBezTo>
                <a:lnTo>
                  <a:pt x="333884" y="181805"/>
                </a:lnTo>
                <a:cubicBezTo>
                  <a:pt x="328141" y="181407"/>
                  <a:pt x="322500" y="180081"/>
                  <a:pt x="317181" y="17788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7741E1F-CEE2-15E4-4EF5-F4CA80A7273A}"/>
              </a:ext>
            </a:extLst>
          </p:cNvPr>
          <p:cNvSpPr/>
          <p:nvPr/>
        </p:nvSpPr>
        <p:spPr>
          <a:xfrm>
            <a:off x="5626363" y="1486420"/>
            <a:ext cx="334050" cy="34281"/>
          </a:xfrm>
          <a:custGeom>
            <a:avLst/>
            <a:gdLst>
              <a:gd name="connsiteX0" fmla="*/ 292294 w 334050"/>
              <a:gd name="connsiteY0" fmla="*/ 0 h 34281"/>
              <a:gd name="connsiteX1" fmla="*/ 267241 w 334050"/>
              <a:gd name="connsiteY1" fmla="*/ 5303 h 34281"/>
              <a:gd name="connsiteX2" fmla="*/ 250538 w 334050"/>
              <a:gd name="connsiteY2" fmla="*/ 9228 h 34281"/>
              <a:gd name="connsiteX3" fmla="*/ 233836 w 334050"/>
              <a:gd name="connsiteY3" fmla="*/ 5303 h 34281"/>
              <a:gd name="connsiteX4" fmla="*/ 208782 w 334050"/>
              <a:gd name="connsiteY4" fmla="*/ 0 h 34281"/>
              <a:gd name="connsiteX5" fmla="*/ 183728 w 334050"/>
              <a:gd name="connsiteY5" fmla="*/ 5303 h 34281"/>
              <a:gd name="connsiteX6" fmla="*/ 167025 w 334050"/>
              <a:gd name="connsiteY6" fmla="*/ 9228 h 34281"/>
              <a:gd name="connsiteX7" fmla="*/ 150323 w 334050"/>
              <a:gd name="connsiteY7" fmla="*/ 5303 h 34281"/>
              <a:gd name="connsiteX8" fmla="*/ 125269 w 334050"/>
              <a:gd name="connsiteY8" fmla="*/ 0 h 34281"/>
              <a:gd name="connsiteX9" fmla="*/ 100215 w 334050"/>
              <a:gd name="connsiteY9" fmla="*/ 5303 h 34281"/>
              <a:gd name="connsiteX10" fmla="*/ 83513 w 334050"/>
              <a:gd name="connsiteY10" fmla="*/ 9228 h 34281"/>
              <a:gd name="connsiteX11" fmla="*/ 66810 w 334050"/>
              <a:gd name="connsiteY11" fmla="*/ 5303 h 34281"/>
              <a:gd name="connsiteX12" fmla="*/ 41756 w 334050"/>
              <a:gd name="connsiteY12" fmla="*/ 0 h 34281"/>
              <a:gd name="connsiteX13" fmla="*/ 16703 w 334050"/>
              <a:gd name="connsiteY13" fmla="*/ 5303 h 34281"/>
              <a:gd name="connsiteX14" fmla="*/ 0 w 334050"/>
              <a:gd name="connsiteY14" fmla="*/ 9228 h 34281"/>
              <a:gd name="connsiteX15" fmla="*/ 0 w 334050"/>
              <a:gd name="connsiteY15" fmla="*/ 34282 h 34281"/>
              <a:gd name="connsiteX16" fmla="*/ 25054 w 334050"/>
              <a:gd name="connsiteY16" fmla="*/ 28979 h 34281"/>
              <a:gd name="connsiteX17" fmla="*/ 41756 w 334050"/>
              <a:gd name="connsiteY17" fmla="*/ 24803 h 34281"/>
              <a:gd name="connsiteX18" fmla="*/ 58459 w 334050"/>
              <a:gd name="connsiteY18" fmla="*/ 28979 h 34281"/>
              <a:gd name="connsiteX19" fmla="*/ 83513 w 334050"/>
              <a:gd name="connsiteY19" fmla="*/ 34282 h 34281"/>
              <a:gd name="connsiteX20" fmla="*/ 108567 w 334050"/>
              <a:gd name="connsiteY20" fmla="*/ 28979 h 34281"/>
              <a:gd name="connsiteX21" fmla="*/ 125269 w 334050"/>
              <a:gd name="connsiteY21" fmla="*/ 24803 h 34281"/>
              <a:gd name="connsiteX22" fmla="*/ 141972 w 334050"/>
              <a:gd name="connsiteY22" fmla="*/ 28728 h 34281"/>
              <a:gd name="connsiteX23" fmla="*/ 167025 w 334050"/>
              <a:gd name="connsiteY23" fmla="*/ 34282 h 34281"/>
              <a:gd name="connsiteX24" fmla="*/ 192079 w 334050"/>
              <a:gd name="connsiteY24" fmla="*/ 28979 h 34281"/>
              <a:gd name="connsiteX25" fmla="*/ 208782 w 334050"/>
              <a:gd name="connsiteY25" fmla="*/ 24803 h 34281"/>
              <a:gd name="connsiteX26" fmla="*/ 225484 w 334050"/>
              <a:gd name="connsiteY26" fmla="*/ 28979 h 34281"/>
              <a:gd name="connsiteX27" fmla="*/ 250538 w 334050"/>
              <a:gd name="connsiteY27" fmla="*/ 34282 h 34281"/>
              <a:gd name="connsiteX28" fmla="*/ 275592 w 334050"/>
              <a:gd name="connsiteY28" fmla="*/ 28979 h 34281"/>
              <a:gd name="connsiteX29" fmla="*/ 292294 w 334050"/>
              <a:gd name="connsiteY29" fmla="*/ 24803 h 34281"/>
              <a:gd name="connsiteX30" fmla="*/ 308997 w 334050"/>
              <a:gd name="connsiteY30" fmla="*/ 28728 h 34281"/>
              <a:gd name="connsiteX31" fmla="*/ 334051 w 334050"/>
              <a:gd name="connsiteY31" fmla="*/ 34282 h 34281"/>
              <a:gd name="connsiteX32" fmla="*/ 334051 w 334050"/>
              <a:gd name="connsiteY32" fmla="*/ 9228 h 34281"/>
              <a:gd name="connsiteX33" fmla="*/ 317348 w 334050"/>
              <a:gd name="connsiteY33" fmla="*/ 5303 h 34281"/>
              <a:gd name="connsiteX34" fmla="*/ 292294 w 334050"/>
              <a:gd name="connsiteY34" fmla="*/ 0 h 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4050" h="34281">
                <a:moveTo>
                  <a:pt x="292294" y="0"/>
                </a:moveTo>
                <a:cubicBezTo>
                  <a:pt x="283703" y="333"/>
                  <a:pt x="275230" y="2126"/>
                  <a:pt x="267241" y="5303"/>
                </a:cubicBezTo>
                <a:cubicBezTo>
                  <a:pt x="261922" y="7504"/>
                  <a:pt x="256281" y="8830"/>
                  <a:pt x="250538" y="9228"/>
                </a:cubicBezTo>
                <a:cubicBezTo>
                  <a:pt x="244795" y="8830"/>
                  <a:pt x="239155" y="7504"/>
                  <a:pt x="233836" y="5303"/>
                </a:cubicBezTo>
                <a:cubicBezTo>
                  <a:pt x="225846" y="2126"/>
                  <a:pt x="217374" y="333"/>
                  <a:pt x="208782" y="0"/>
                </a:cubicBezTo>
                <a:cubicBezTo>
                  <a:pt x="200190" y="333"/>
                  <a:pt x="191718" y="2126"/>
                  <a:pt x="183728" y="5303"/>
                </a:cubicBezTo>
                <a:cubicBezTo>
                  <a:pt x="178409" y="7504"/>
                  <a:pt x="172768" y="8830"/>
                  <a:pt x="167025" y="9228"/>
                </a:cubicBezTo>
                <a:cubicBezTo>
                  <a:pt x="161283" y="8830"/>
                  <a:pt x="155642" y="7504"/>
                  <a:pt x="150323" y="5303"/>
                </a:cubicBezTo>
                <a:cubicBezTo>
                  <a:pt x="142333" y="2126"/>
                  <a:pt x="133861" y="333"/>
                  <a:pt x="125269" y="0"/>
                </a:cubicBezTo>
                <a:cubicBezTo>
                  <a:pt x="116677" y="333"/>
                  <a:pt x="108205" y="2126"/>
                  <a:pt x="100215" y="5303"/>
                </a:cubicBezTo>
                <a:cubicBezTo>
                  <a:pt x="94896" y="7504"/>
                  <a:pt x="89255" y="8830"/>
                  <a:pt x="83513" y="9228"/>
                </a:cubicBezTo>
                <a:cubicBezTo>
                  <a:pt x="77770" y="8830"/>
                  <a:pt x="72130" y="7504"/>
                  <a:pt x="66810" y="5303"/>
                </a:cubicBezTo>
                <a:cubicBezTo>
                  <a:pt x="58821" y="2126"/>
                  <a:pt x="50348" y="333"/>
                  <a:pt x="41756" y="0"/>
                </a:cubicBezTo>
                <a:cubicBezTo>
                  <a:pt x="33165" y="333"/>
                  <a:pt x="24692" y="2126"/>
                  <a:pt x="16703" y="5303"/>
                </a:cubicBezTo>
                <a:cubicBezTo>
                  <a:pt x="11383" y="7504"/>
                  <a:pt x="5743" y="8830"/>
                  <a:pt x="0" y="9228"/>
                </a:cubicBezTo>
                <a:lnTo>
                  <a:pt x="0" y="34282"/>
                </a:lnTo>
                <a:cubicBezTo>
                  <a:pt x="8592" y="33949"/>
                  <a:pt x="17064" y="32156"/>
                  <a:pt x="25054" y="28979"/>
                </a:cubicBezTo>
                <a:cubicBezTo>
                  <a:pt x="30359" y="26692"/>
                  <a:pt x="35999" y="25282"/>
                  <a:pt x="41756" y="24803"/>
                </a:cubicBezTo>
                <a:cubicBezTo>
                  <a:pt x="47513" y="25282"/>
                  <a:pt x="53154" y="26692"/>
                  <a:pt x="58459" y="28979"/>
                </a:cubicBezTo>
                <a:cubicBezTo>
                  <a:pt x="66449" y="32156"/>
                  <a:pt x="74921" y="33949"/>
                  <a:pt x="83513" y="34282"/>
                </a:cubicBezTo>
                <a:cubicBezTo>
                  <a:pt x="92104" y="33949"/>
                  <a:pt x="100577" y="32156"/>
                  <a:pt x="108567" y="28979"/>
                </a:cubicBezTo>
                <a:cubicBezTo>
                  <a:pt x="113871" y="26692"/>
                  <a:pt x="119512" y="25282"/>
                  <a:pt x="125269" y="24803"/>
                </a:cubicBezTo>
                <a:cubicBezTo>
                  <a:pt x="131012" y="25202"/>
                  <a:pt x="136653" y="26527"/>
                  <a:pt x="141972" y="28728"/>
                </a:cubicBezTo>
                <a:cubicBezTo>
                  <a:pt x="149940" y="32010"/>
                  <a:pt x="158417" y="33889"/>
                  <a:pt x="167025" y="34282"/>
                </a:cubicBezTo>
                <a:cubicBezTo>
                  <a:pt x="175617" y="33949"/>
                  <a:pt x="184090" y="32156"/>
                  <a:pt x="192079" y="28979"/>
                </a:cubicBezTo>
                <a:cubicBezTo>
                  <a:pt x="197384" y="26692"/>
                  <a:pt x="203025" y="25282"/>
                  <a:pt x="208782" y="24803"/>
                </a:cubicBezTo>
                <a:cubicBezTo>
                  <a:pt x="214539" y="25282"/>
                  <a:pt x="220180" y="26692"/>
                  <a:pt x="225484" y="28979"/>
                </a:cubicBezTo>
                <a:cubicBezTo>
                  <a:pt x="233474" y="32156"/>
                  <a:pt x="241946" y="33949"/>
                  <a:pt x="250538" y="34282"/>
                </a:cubicBezTo>
                <a:cubicBezTo>
                  <a:pt x="259130" y="33949"/>
                  <a:pt x="267602" y="32156"/>
                  <a:pt x="275592" y="28979"/>
                </a:cubicBezTo>
                <a:cubicBezTo>
                  <a:pt x="280897" y="26692"/>
                  <a:pt x="286538" y="25282"/>
                  <a:pt x="292294" y="24803"/>
                </a:cubicBezTo>
                <a:cubicBezTo>
                  <a:pt x="298037" y="25202"/>
                  <a:pt x="303678" y="26527"/>
                  <a:pt x="308997" y="28728"/>
                </a:cubicBezTo>
                <a:cubicBezTo>
                  <a:pt x="316966" y="32010"/>
                  <a:pt x="325442" y="33889"/>
                  <a:pt x="334051" y="34282"/>
                </a:cubicBezTo>
                <a:lnTo>
                  <a:pt x="334051" y="9228"/>
                </a:lnTo>
                <a:cubicBezTo>
                  <a:pt x="328308" y="8830"/>
                  <a:pt x="322667" y="7504"/>
                  <a:pt x="317348" y="5303"/>
                </a:cubicBezTo>
                <a:cubicBezTo>
                  <a:pt x="309359" y="2126"/>
                  <a:pt x="300886" y="333"/>
                  <a:pt x="292294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13FAD38-1B40-E0C6-BA24-0E831370C9E9}"/>
              </a:ext>
            </a:extLst>
          </p:cNvPr>
          <p:cNvSpPr/>
          <p:nvPr/>
        </p:nvSpPr>
        <p:spPr>
          <a:xfrm>
            <a:off x="5626530" y="1263735"/>
            <a:ext cx="333883" cy="206858"/>
          </a:xfrm>
          <a:custGeom>
            <a:avLst/>
            <a:gdLst>
              <a:gd name="connsiteX0" fmla="*/ 317181 w 333883"/>
              <a:gd name="connsiteY0" fmla="*/ 177880 h 206858"/>
              <a:gd name="connsiteX1" fmla="*/ 292127 w 333883"/>
              <a:gd name="connsiteY1" fmla="*/ 172577 h 206858"/>
              <a:gd name="connsiteX2" fmla="*/ 267074 w 333883"/>
              <a:gd name="connsiteY2" fmla="*/ 177880 h 206858"/>
              <a:gd name="connsiteX3" fmla="*/ 250371 w 333883"/>
              <a:gd name="connsiteY3" fmla="*/ 181805 h 206858"/>
              <a:gd name="connsiteX4" fmla="*/ 233669 w 333883"/>
              <a:gd name="connsiteY4" fmla="*/ 177880 h 206858"/>
              <a:gd name="connsiteX5" fmla="*/ 224774 w 333883"/>
              <a:gd name="connsiteY5" fmla="*/ 175040 h 206858"/>
              <a:gd name="connsiteX6" fmla="*/ 174667 w 333883"/>
              <a:gd name="connsiteY6" fmla="*/ 102718 h 206858"/>
              <a:gd name="connsiteX7" fmla="*/ 212665 w 333883"/>
              <a:gd name="connsiteY7" fmla="*/ 55158 h 206858"/>
              <a:gd name="connsiteX8" fmla="*/ 259390 w 333883"/>
              <a:gd name="connsiteY8" fmla="*/ 89941 h 206858"/>
              <a:gd name="connsiteX9" fmla="*/ 267074 w 333883"/>
              <a:gd name="connsiteY9" fmla="*/ 96121 h 206858"/>
              <a:gd name="connsiteX10" fmla="*/ 272210 w 333883"/>
              <a:gd name="connsiteY10" fmla="*/ 93407 h 206858"/>
              <a:gd name="connsiteX11" fmla="*/ 273755 w 333883"/>
              <a:gd name="connsiteY11" fmla="*/ 87853 h 206858"/>
              <a:gd name="connsiteX12" fmla="*/ 158507 w 333883"/>
              <a:gd name="connsiteY12" fmla="*/ 624 h 206858"/>
              <a:gd name="connsiteX13" fmla="*/ 70485 w 333883"/>
              <a:gd name="connsiteY13" fmla="*/ 59083 h 206858"/>
              <a:gd name="connsiteX14" fmla="*/ 59879 w 333883"/>
              <a:gd name="connsiteY14" fmla="*/ 73322 h 206858"/>
              <a:gd name="connsiteX15" fmla="*/ 0 w 333883"/>
              <a:gd name="connsiteY15" fmla="*/ 138963 h 206858"/>
              <a:gd name="connsiteX16" fmla="*/ 0 w 333883"/>
              <a:gd name="connsiteY16" fmla="*/ 206859 h 206858"/>
              <a:gd name="connsiteX17" fmla="*/ 25054 w 333883"/>
              <a:gd name="connsiteY17" fmla="*/ 201556 h 206858"/>
              <a:gd name="connsiteX18" fmla="*/ 41756 w 333883"/>
              <a:gd name="connsiteY18" fmla="*/ 197380 h 206858"/>
              <a:gd name="connsiteX19" fmla="*/ 58459 w 333883"/>
              <a:gd name="connsiteY19" fmla="*/ 201556 h 206858"/>
              <a:gd name="connsiteX20" fmla="*/ 83346 w 333883"/>
              <a:gd name="connsiteY20" fmla="*/ 206859 h 206858"/>
              <a:gd name="connsiteX21" fmla="*/ 108399 w 333883"/>
              <a:gd name="connsiteY21" fmla="*/ 201556 h 206858"/>
              <a:gd name="connsiteX22" fmla="*/ 125102 w 333883"/>
              <a:gd name="connsiteY22" fmla="*/ 197380 h 206858"/>
              <a:gd name="connsiteX23" fmla="*/ 141805 w 333883"/>
              <a:gd name="connsiteY23" fmla="*/ 201305 h 206858"/>
              <a:gd name="connsiteX24" fmla="*/ 166858 w 333883"/>
              <a:gd name="connsiteY24" fmla="*/ 206859 h 206858"/>
              <a:gd name="connsiteX25" fmla="*/ 191912 w 333883"/>
              <a:gd name="connsiteY25" fmla="*/ 201556 h 206858"/>
              <a:gd name="connsiteX26" fmla="*/ 208615 w 333883"/>
              <a:gd name="connsiteY26" fmla="*/ 197380 h 206858"/>
              <a:gd name="connsiteX27" fmla="*/ 225317 w 333883"/>
              <a:gd name="connsiteY27" fmla="*/ 201556 h 206858"/>
              <a:gd name="connsiteX28" fmla="*/ 250371 w 333883"/>
              <a:gd name="connsiteY28" fmla="*/ 206859 h 206858"/>
              <a:gd name="connsiteX29" fmla="*/ 275425 w 333883"/>
              <a:gd name="connsiteY29" fmla="*/ 201556 h 206858"/>
              <a:gd name="connsiteX30" fmla="*/ 292127 w 333883"/>
              <a:gd name="connsiteY30" fmla="*/ 197380 h 206858"/>
              <a:gd name="connsiteX31" fmla="*/ 308830 w 333883"/>
              <a:gd name="connsiteY31" fmla="*/ 201305 h 206858"/>
              <a:gd name="connsiteX32" fmla="*/ 333884 w 333883"/>
              <a:gd name="connsiteY32" fmla="*/ 206859 h 206858"/>
              <a:gd name="connsiteX33" fmla="*/ 333884 w 333883"/>
              <a:gd name="connsiteY33" fmla="*/ 181805 h 206858"/>
              <a:gd name="connsiteX34" fmla="*/ 317181 w 333883"/>
              <a:gd name="connsiteY34" fmla="*/ 177880 h 20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3883" h="206858">
                <a:moveTo>
                  <a:pt x="317181" y="177880"/>
                </a:moveTo>
                <a:cubicBezTo>
                  <a:pt x="309192" y="174703"/>
                  <a:pt x="300719" y="172910"/>
                  <a:pt x="292127" y="172577"/>
                </a:cubicBezTo>
                <a:cubicBezTo>
                  <a:pt x="283536" y="172910"/>
                  <a:pt x="275063" y="174703"/>
                  <a:pt x="267074" y="177880"/>
                </a:cubicBezTo>
                <a:cubicBezTo>
                  <a:pt x="261755" y="180081"/>
                  <a:pt x="256114" y="181407"/>
                  <a:pt x="250371" y="181805"/>
                </a:cubicBezTo>
                <a:cubicBezTo>
                  <a:pt x="244628" y="181407"/>
                  <a:pt x="238988" y="180081"/>
                  <a:pt x="233669" y="177880"/>
                </a:cubicBezTo>
                <a:cubicBezTo>
                  <a:pt x="230767" y="176746"/>
                  <a:pt x="227796" y="175797"/>
                  <a:pt x="224774" y="175040"/>
                </a:cubicBezTo>
                <a:cubicBezTo>
                  <a:pt x="189950" y="159215"/>
                  <a:pt x="172161" y="127355"/>
                  <a:pt x="174667" y="102718"/>
                </a:cubicBezTo>
                <a:cubicBezTo>
                  <a:pt x="176755" y="81465"/>
                  <a:pt x="189532" y="57538"/>
                  <a:pt x="212665" y="55158"/>
                </a:cubicBezTo>
                <a:cubicBezTo>
                  <a:pt x="234962" y="52667"/>
                  <a:pt x="255380" y="67867"/>
                  <a:pt x="259390" y="89941"/>
                </a:cubicBezTo>
                <a:cubicBezTo>
                  <a:pt x="259948" y="93690"/>
                  <a:pt x="263293" y="96380"/>
                  <a:pt x="267074" y="96121"/>
                </a:cubicBezTo>
                <a:cubicBezTo>
                  <a:pt x="269079" y="95936"/>
                  <a:pt x="270928" y="94960"/>
                  <a:pt x="272210" y="93407"/>
                </a:cubicBezTo>
                <a:cubicBezTo>
                  <a:pt x="273451" y="91839"/>
                  <a:pt x="274008" y="89837"/>
                  <a:pt x="273755" y="87853"/>
                </a:cubicBezTo>
                <a:cubicBezTo>
                  <a:pt x="266280" y="32108"/>
                  <a:pt x="216590" y="-5347"/>
                  <a:pt x="158507" y="624"/>
                </a:cubicBezTo>
                <a:cubicBezTo>
                  <a:pt x="126981" y="3881"/>
                  <a:pt x="97376" y="23590"/>
                  <a:pt x="70485" y="59083"/>
                </a:cubicBezTo>
                <a:cubicBezTo>
                  <a:pt x="66894" y="63802"/>
                  <a:pt x="63386" y="68562"/>
                  <a:pt x="59879" y="73322"/>
                </a:cubicBezTo>
                <a:cubicBezTo>
                  <a:pt x="41214" y="98376"/>
                  <a:pt x="23425" y="122595"/>
                  <a:pt x="0" y="138963"/>
                </a:cubicBezTo>
                <a:lnTo>
                  <a:pt x="0" y="206859"/>
                </a:lnTo>
                <a:cubicBezTo>
                  <a:pt x="8592" y="206526"/>
                  <a:pt x="17064" y="204733"/>
                  <a:pt x="25054" y="201556"/>
                </a:cubicBezTo>
                <a:cubicBezTo>
                  <a:pt x="30359" y="199269"/>
                  <a:pt x="35999" y="197859"/>
                  <a:pt x="41756" y="197380"/>
                </a:cubicBezTo>
                <a:cubicBezTo>
                  <a:pt x="47513" y="197859"/>
                  <a:pt x="53154" y="199269"/>
                  <a:pt x="58459" y="201556"/>
                </a:cubicBezTo>
                <a:cubicBezTo>
                  <a:pt x="66396" y="204714"/>
                  <a:pt x="74810" y="206507"/>
                  <a:pt x="83346" y="206859"/>
                </a:cubicBezTo>
                <a:cubicBezTo>
                  <a:pt x="91937" y="206526"/>
                  <a:pt x="100410" y="204733"/>
                  <a:pt x="108399" y="201556"/>
                </a:cubicBezTo>
                <a:cubicBezTo>
                  <a:pt x="113704" y="199269"/>
                  <a:pt x="119345" y="197859"/>
                  <a:pt x="125102" y="197380"/>
                </a:cubicBezTo>
                <a:cubicBezTo>
                  <a:pt x="130845" y="197779"/>
                  <a:pt x="136486" y="199104"/>
                  <a:pt x="141805" y="201305"/>
                </a:cubicBezTo>
                <a:cubicBezTo>
                  <a:pt x="149773" y="204587"/>
                  <a:pt x="158249" y="206466"/>
                  <a:pt x="166858" y="206859"/>
                </a:cubicBezTo>
                <a:cubicBezTo>
                  <a:pt x="175450" y="206526"/>
                  <a:pt x="183923" y="204733"/>
                  <a:pt x="191912" y="201556"/>
                </a:cubicBezTo>
                <a:cubicBezTo>
                  <a:pt x="197217" y="199269"/>
                  <a:pt x="202858" y="197859"/>
                  <a:pt x="208615" y="197380"/>
                </a:cubicBezTo>
                <a:cubicBezTo>
                  <a:pt x="214372" y="197859"/>
                  <a:pt x="220013" y="199269"/>
                  <a:pt x="225317" y="201556"/>
                </a:cubicBezTo>
                <a:cubicBezTo>
                  <a:pt x="233307" y="204733"/>
                  <a:pt x="241779" y="206526"/>
                  <a:pt x="250371" y="206859"/>
                </a:cubicBezTo>
                <a:cubicBezTo>
                  <a:pt x="258963" y="206526"/>
                  <a:pt x="267435" y="204733"/>
                  <a:pt x="275425" y="201556"/>
                </a:cubicBezTo>
                <a:cubicBezTo>
                  <a:pt x="280730" y="199269"/>
                  <a:pt x="286371" y="197859"/>
                  <a:pt x="292127" y="197380"/>
                </a:cubicBezTo>
                <a:cubicBezTo>
                  <a:pt x="297870" y="197779"/>
                  <a:pt x="303511" y="199104"/>
                  <a:pt x="308830" y="201305"/>
                </a:cubicBezTo>
                <a:cubicBezTo>
                  <a:pt x="316799" y="204587"/>
                  <a:pt x="325275" y="206466"/>
                  <a:pt x="333884" y="206859"/>
                </a:cubicBezTo>
                <a:lnTo>
                  <a:pt x="333884" y="181805"/>
                </a:lnTo>
                <a:cubicBezTo>
                  <a:pt x="328141" y="181407"/>
                  <a:pt x="322500" y="180081"/>
                  <a:pt x="317181" y="17788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15C7151D-980C-0B11-1A06-41EB855F386C}"/>
              </a:ext>
            </a:extLst>
          </p:cNvPr>
          <p:cNvGrpSpPr/>
          <p:nvPr/>
        </p:nvGrpSpPr>
        <p:grpSpPr>
          <a:xfrm>
            <a:off x="5690423" y="6043579"/>
            <a:ext cx="312153" cy="279945"/>
            <a:chOff x="5690423" y="6043579"/>
            <a:chExt cx="312153" cy="27994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A878E7A-E6D5-B4DB-0417-7AA44C412601}"/>
                </a:ext>
              </a:extLst>
            </p:cNvPr>
            <p:cNvSpPr/>
            <p:nvPr/>
          </p:nvSpPr>
          <p:spPr>
            <a:xfrm>
              <a:off x="5879400" y="6043579"/>
              <a:ext cx="14930" cy="44791"/>
            </a:xfrm>
            <a:custGeom>
              <a:avLst/>
              <a:gdLst>
                <a:gd name="connsiteX0" fmla="*/ 0 w 14930"/>
                <a:gd name="connsiteY0" fmla="*/ 0 h 44791"/>
                <a:gd name="connsiteX1" fmla="*/ 14930 w 14930"/>
                <a:gd name="connsiteY1" fmla="*/ 0 h 44791"/>
                <a:gd name="connsiteX2" fmla="*/ 14930 w 14930"/>
                <a:gd name="connsiteY2" fmla="*/ 44791 h 44791"/>
                <a:gd name="connsiteX3" fmla="*/ 0 w 14930"/>
                <a:gd name="connsiteY3" fmla="*/ 44791 h 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1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2C11587-FF35-C43B-EB0A-556448862DCA}"/>
                </a:ext>
              </a:extLst>
            </p:cNvPr>
            <p:cNvSpPr/>
            <p:nvPr/>
          </p:nvSpPr>
          <p:spPr>
            <a:xfrm rot="8100000">
              <a:off x="5930701" y="6085833"/>
              <a:ext cx="44790" cy="14930"/>
            </a:xfrm>
            <a:custGeom>
              <a:avLst/>
              <a:gdLst>
                <a:gd name="connsiteX0" fmla="*/ 0 w 44790"/>
                <a:gd name="connsiteY0" fmla="*/ 0 h 14930"/>
                <a:gd name="connsiteX1" fmla="*/ 44791 w 44790"/>
                <a:gd name="connsiteY1" fmla="*/ 0 h 14930"/>
                <a:gd name="connsiteX2" fmla="*/ 44791 w 44790"/>
                <a:gd name="connsiteY2" fmla="*/ 14930 h 14930"/>
                <a:gd name="connsiteX3" fmla="*/ 0 w 44790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0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E68C9EE-64F7-021A-0CA5-0CCF8F145AA1}"/>
                </a:ext>
              </a:extLst>
            </p:cNvPr>
            <p:cNvSpPr/>
            <p:nvPr/>
          </p:nvSpPr>
          <p:spPr>
            <a:xfrm>
              <a:off x="5957785" y="6151824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15D42CA-4A6B-383D-F67F-54CA03F8248B}"/>
                </a:ext>
              </a:extLst>
            </p:cNvPr>
            <p:cNvSpPr/>
            <p:nvPr/>
          </p:nvSpPr>
          <p:spPr>
            <a:xfrm rot="8100000">
              <a:off x="5945555" y="6202794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215B0B5-0631-0ABC-F922-57B8D5D3E46D}"/>
                </a:ext>
              </a:extLst>
            </p:cNvPr>
            <p:cNvSpPr/>
            <p:nvPr/>
          </p:nvSpPr>
          <p:spPr>
            <a:xfrm>
              <a:off x="5771155" y="6151824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C686E8D-A534-ACED-B0BC-8F1E467B6774}"/>
                </a:ext>
              </a:extLst>
            </p:cNvPr>
            <p:cNvSpPr/>
            <p:nvPr/>
          </p:nvSpPr>
          <p:spPr>
            <a:xfrm rot="8100000">
              <a:off x="5813473" y="6071091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EC8E85C-8D0C-5679-E096-E85091BB04CE}"/>
                </a:ext>
              </a:extLst>
            </p:cNvPr>
            <p:cNvSpPr/>
            <p:nvPr/>
          </p:nvSpPr>
          <p:spPr>
            <a:xfrm>
              <a:off x="5690423" y="6181583"/>
              <a:ext cx="255443" cy="141941"/>
            </a:xfrm>
            <a:custGeom>
              <a:avLst/>
              <a:gdLst>
                <a:gd name="connsiteX0" fmla="*/ 218839 w 255443"/>
                <a:gd name="connsiteY0" fmla="*/ 71022 h 141941"/>
                <a:gd name="connsiteX1" fmla="*/ 213240 w 255443"/>
                <a:gd name="connsiteY1" fmla="*/ 71395 h 141941"/>
                <a:gd name="connsiteX2" fmla="*/ 213240 w 255443"/>
                <a:gd name="connsiteY2" fmla="*/ 71022 h 141941"/>
                <a:gd name="connsiteX3" fmla="*/ 194577 w 255443"/>
                <a:gd name="connsiteY3" fmla="*/ 34815 h 141941"/>
                <a:gd name="connsiteX4" fmla="*/ 154264 w 255443"/>
                <a:gd name="connsiteY4" fmla="*/ 28470 h 141941"/>
                <a:gd name="connsiteX5" fmla="*/ 93796 w 255443"/>
                <a:gd name="connsiteY5" fmla="*/ 1595 h 141941"/>
                <a:gd name="connsiteX6" fmla="*/ 52364 w 255443"/>
                <a:gd name="connsiteY6" fmla="*/ 53105 h 141941"/>
                <a:gd name="connsiteX7" fmla="*/ 9439 w 255443"/>
                <a:gd name="connsiteY7" fmla="*/ 69155 h 141941"/>
                <a:gd name="connsiteX8" fmla="*/ 3840 w 255443"/>
                <a:gd name="connsiteY8" fmla="*/ 115066 h 141941"/>
                <a:gd name="connsiteX9" fmla="*/ 41913 w 255443"/>
                <a:gd name="connsiteY9" fmla="*/ 141568 h 141941"/>
                <a:gd name="connsiteX10" fmla="*/ 221078 w 255443"/>
                <a:gd name="connsiteY10" fmla="*/ 141941 h 141941"/>
                <a:gd name="connsiteX11" fmla="*/ 255418 w 255443"/>
                <a:gd name="connsiteY11" fmla="*/ 105362 h 141941"/>
                <a:gd name="connsiteX12" fmla="*/ 218839 w 255443"/>
                <a:gd name="connsiteY12" fmla="*/ 71022 h 14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443" h="141941">
                  <a:moveTo>
                    <a:pt x="218839" y="71022"/>
                  </a:moveTo>
                  <a:cubicBezTo>
                    <a:pt x="216972" y="71022"/>
                    <a:pt x="215106" y="71022"/>
                    <a:pt x="213240" y="71395"/>
                  </a:cubicBezTo>
                  <a:cubicBezTo>
                    <a:pt x="213240" y="71395"/>
                    <a:pt x="213240" y="71022"/>
                    <a:pt x="213240" y="71022"/>
                  </a:cubicBezTo>
                  <a:cubicBezTo>
                    <a:pt x="213240" y="56838"/>
                    <a:pt x="206521" y="43027"/>
                    <a:pt x="194577" y="34815"/>
                  </a:cubicBezTo>
                  <a:cubicBezTo>
                    <a:pt x="183006" y="26230"/>
                    <a:pt x="168075" y="23991"/>
                    <a:pt x="154264" y="28470"/>
                  </a:cubicBezTo>
                  <a:cubicBezTo>
                    <a:pt x="142693" y="6821"/>
                    <a:pt x="117685" y="-4377"/>
                    <a:pt x="93796" y="1595"/>
                  </a:cubicBezTo>
                  <a:cubicBezTo>
                    <a:pt x="69908" y="7194"/>
                    <a:pt x="53111" y="28470"/>
                    <a:pt x="52364" y="53105"/>
                  </a:cubicBezTo>
                  <a:cubicBezTo>
                    <a:pt x="36687" y="50119"/>
                    <a:pt x="19891" y="56091"/>
                    <a:pt x="9439" y="69155"/>
                  </a:cubicBezTo>
                  <a:cubicBezTo>
                    <a:pt x="-639" y="82219"/>
                    <a:pt x="-2878" y="100136"/>
                    <a:pt x="3840" y="115066"/>
                  </a:cubicBezTo>
                  <a:cubicBezTo>
                    <a:pt x="10559" y="130370"/>
                    <a:pt x="25116" y="140448"/>
                    <a:pt x="41913" y="141568"/>
                  </a:cubicBezTo>
                  <a:lnTo>
                    <a:pt x="221078" y="141941"/>
                  </a:lnTo>
                  <a:cubicBezTo>
                    <a:pt x="240488" y="141568"/>
                    <a:pt x="256165" y="125144"/>
                    <a:pt x="255418" y="105362"/>
                  </a:cubicBezTo>
                  <a:cubicBezTo>
                    <a:pt x="255045" y="85952"/>
                    <a:pt x="238621" y="70648"/>
                    <a:pt x="218839" y="71022"/>
                  </a:cubicBez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21AD69A-0771-EB74-7066-C417643C4181}"/>
                </a:ext>
              </a:extLst>
            </p:cNvPr>
            <p:cNvSpPr/>
            <p:nvPr/>
          </p:nvSpPr>
          <p:spPr>
            <a:xfrm>
              <a:off x="5831005" y="6103085"/>
              <a:ext cx="111666" cy="109580"/>
            </a:xfrm>
            <a:custGeom>
              <a:avLst/>
              <a:gdLst>
                <a:gd name="connsiteX0" fmla="*/ 2857 w 111666"/>
                <a:gd name="connsiteY0" fmla="*/ 74121 h 109580"/>
                <a:gd name="connsiteX1" fmla="*/ 20774 w 111666"/>
                <a:gd name="connsiteY1" fmla="*/ 90171 h 109580"/>
                <a:gd name="connsiteX2" fmla="*/ 72284 w 111666"/>
                <a:gd name="connsiteY2" fmla="*/ 109581 h 109580"/>
                <a:gd name="connsiteX3" fmla="*/ 111476 w 111666"/>
                <a:gd name="connsiteY3" fmla="*/ 61057 h 109580"/>
                <a:gd name="connsiteX4" fmla="*/ 81242 w 111666"/>
                <a:gd name="connsiteY4" fmla="*/ 6187 h 109580"/>
                <a:gd name="connsiteX5" fmla="*/ 19281 w 111666"/>
                <a:gd name="connsiteY5" fmla="*/ 13653 h 109580"/>
                <a:gd name="connsiteX6" fmla="*/ 2857 w 111666"/>
                <a:gd name="connsiteY6" fmla="*/ 74121 h 109580"/>
                <a:gd name="connsiteX7" fmla="*/ 2857 w 111666"/>
                <a:gd name="connsiteY7" fmla="*/ 74121 h 1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6" h="109580">
                  <a:moveTo>
                    <a:pt x="2857" y="74121"/>
                  </a:moveTo>
                  <a:cubicBezTo>
                    <a:pt x="9576" y="78227"/>
                    <a:pt x="15921" y="83826"/>
                    <a:pt x="20774" y="90171"/>
                  </a:cubicBezTo>
                  <a:cubicBezTo>
                    <a:pt x="40183" y="87931"/>
                    <a:pt x="59220" y="95023"/>
                    <a:pt x="72284" y="109581"/>
                  </a:cubicBezTo>
                  <a:cubicBezTo>
                    <a:pt x="93933" y="102862"/>
                    <a:pt x="109610" y="83826"/>
                    <a:pt x="111476" y="61057"/>
                  </a:cubicBezTo>
                  <a:cubicBezTo>
                    <a:pt x="113342" y="38288"/>
                    <a:pt x="101398" y="16639"/>
                    <a:pt x="81242" y="6187"/>
                  </a:cubicBezTo>
                  <a:cubicBezTo>
                    <a:pt x="61086" y="-4264"/>
                    <a:pt x="36451" y="-1278"/>
                    <a:pt x="19281" y="13653"/>
                  </a:cubicBezTo>
                  <a:cubicBezTo>
                    <a:pt x="2111" y="28583"/>
                    <a:pt x="-4235" y="52472"/>
                    <a:pt x="2857" y="74121"/>
                  </a:cubicBezTo>
                  <a:lnTo>
                    <a:pt x="2857" y="7412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645B7D4-433F-A36F-F3C6-AC2975F93C63}"/>
              </a:ext>
            </a:extLst>
          </p:cNvPr>
          <p:cNvGrpSpPr/>
          <p:nvPr/>
        </p:nvGrpSpPr>
        <p:grpSpPr>
          <a:xfrm>
            <a:off x="2022485" y="3502353"/>
            <a:ext cx="255107" cy="333520"/>
            <a:chOff x="2022485" y="3502353"/>
            <a:chExt cx="255107" cy="33352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06B27FA-B04D-E60C-2940-58AA8EC0D9E2}"/>
                </a:ext>
              </a:extLst>
            </p:cNvPr>
            <p:cNvSpPr/>
            <p:nvPr/>
          </p:nvSpPr>
          <p:spPr>
            <a:xfrm>
              <a:off x="2022485" y="3502353"/>
              <a:ext cx="255107" cy="333520"/>
            </a:xfrm>
            <a:custGeom>
              <a:avLst/>
              <a:gdLst>
                <a:gd name="connsiteX0" fmla="*/ 255107 w 255107"/>
                <a:gd name="connsiteY0" fmla="*/ 238534 h 333520"/>
                <a:gd name="connsiteX1" fmla="*/ 239859 w 255107"/>
                <a:gd name="connsiteY1" fmla="*/ 207744 h 333520"/>
                <a:gd name="connsiteX2" fmla="*/ 184377 w 255107"/>
                <a:gd name="connsiteY2" fmla="*/ 178119 h 333520"/>
                <a:gd name="connsiteX3" fmla="*/ 171251 w 255107"/>
                <a:gd name="connsiteY3" fmla="*/ 172745 h 333520"/>
                <a:gd name="connsiteX4" fmla="*/ 168700 w 255107"/>
                <a:gd name="connsiteY4" fmla="*/ 168939 h 333520"/>
                <a:gd name="connsiteX5" fmla="*/ 168700 w 255107"/>
                <a:gd name="connsiteY5" fmla="*/ 160475 h 333520"/>
                <a:gd name="connsiteX6" fmla="*/ 192483 w 255107"/>
                <a:gd name="connsiteY6" fmla="*/ 160475 h 333520"/>
                <a:gd name="connsiteX7" fmla="*/ 194881 w 255107"/>
                <a:gd name="connsiteY7" fmla="*/ 81774 h 333520"/>
                <a:gd name="connsiteX8" fmla="*/ 200728 w 255107"/>
                <a:gd name="connsiteY8" fmla="*/ 68661 h 333520"/>
                <a:gd name="connsiteX9" fmla="*/ 200728 w 255107"/>
                <a:gd name="connsiteY9" fmla="*/ 54935 h 333520"/>
                <a:gd name="connsiteX10" fmla="*/ 227926 w 255107"/>
                <a:gd name="connsiteY10" fmla="*/ 31810 h 333520"/>
                <a:gd name="connsiteX11" fmla="*/ 228402 w 255107"/>
                <a:gd name="connsiteY11" fmla="*/ 26011 h 333520"/>
                <a:gd name="connsiteX12" fmla="*/ 226305 w 255107"/>
                <a:gd name="connsiteY12" fmla="*/ 24692 h 333520"/>
                <a:gd name="connsiteX13" fmla="*/ 140202 w 255107"/>
                <a:gd name="connsiteY13" fmla="*/ 1650 h 333520"/>
                <a:gd name="connsiteX14" fmla="*/ 115210 w 255107"/>
                <a:gd name="connsiteY14" fmla="*/ 1650 h 333520"/>
                <a:gd name="connsiteX15" fmla="*/ 28802 w 255107"/>
                <a:gd name="connsiteY15" fmla="*/ 24692 h 333520"/>
                <a:gd name="connsiteX16" fmla="*/ 25925 w 255107"/>
                <a:gd name="connsiteY16" fmla="*/ 29750 h 333520"/>
                <a:gd name="connsiteX17" fmla="*/ 27198 w 255107"/>
                <a:gd name="connsiteY17" fmla="*/ 31769 h 333520"/>
                <a:gd name="connsiteX18" fmla="*/ 54395 w 255107"/>
                <a:gd name="connsiteY18" fmla="*/ 54893 h 333520"/>
                <a:gd name="connsiteX19" fmla="*/ 54395 w 255107"/>
                <a:gd name="connsiteY19" fmla="*/ 69007 h 333520"/>
                <a:gd name="connsiteX20" fmla="*/ 59551 w 255107"/>
                <a:gd name="connsiteY20" fmla="*/ 81474 h 333520"/>
                <a:gd name="connsiteX21" fmla="*/ 61720 w 255107"/>
                <a:gd name="connsiteY21" fmla="*/ 160475 h 333520"/>
                <a:gd name="connsiteX22" fmla="*/ 86374 w 255107"/>
                <a:gd name="connsiteY22" fmla="*/ 160475 h 333520"/>
                <a:gd name="connsiteX23" fmla="*/ 86374 w 255107"/>
                <a:gd name="connsiteY23" fmla="*/ 168922 h 333520"/>
                <a:gd name="connsiteX24" fmla="*/ 83819 w 255107"/>
                <a:gd name="connsiteY24" fmla="*/ 172728 h 333520"/>
                <a:gd name="connsiteX25" fmla="*/ 71019 w 255107"/>
                <a:gd name="connsiteY25" fmla="*/ 178024 h 333520"/>
                <a:gd name="connsiteX26" fmla="*/ 15261 w 255107"/>
                <a:gd name="connsiteY26" fmla="*/ 207740 h 333520"/>
                <a:gd name="connsiteX27" fmla="*/ 0 w 255107"/>
                <a:gd name="connsiteY27" fmla="*/ 238702 h 333520"/>
                <a:gd name="connsiteX28" fmla="*/ 0 w 255107"/>
                <a:gd name="connsiteY28" fmla="*/ 310947 h 333520"/>
                <a:gd name="connsiteX29" fmla="*/ 3662 w 255107"/>
                <a:gd name="connsiteY29" fmla="*/ 313391 h 333520"/>
                <a:gd name="connsiteX30" fmla="*/ 128718 w 255107"/>
                <a:gd name="connsiteY30" fmla="*/ 333520 h 333520"/>
                <a:gd name="connsiteX31" fmla="*/ 251816 w 255107"/>
                <a:gd name="connsiteY31" fmla="*/ 313128 h 333520"/>
                <a:gd name="connsiteX32" fmla="*/ 255107 w 255107"/>
                <a:gd name="connsiteY32" fmla="*/ 310659 h 333520"/>
                <a:gd name="connsiteX33" fmla="*/ 78178 w 255107"/>
                <a:gd name="connsiteY33" fmla="*/ 107034 h 333520"/>
                <a:gd name="connsiteX34" fmla="*/ 78178 w 255107"/>
                <a:gd name="connsiteY34" fmla="*/ 91921 h 333520"/>
                <a:gd name="connsiteX35" fmla="*/ 176929 w 255107"/>
                <a:gd name="connsiteY35" fmla="*/ 92559 h 333520"/>
                <a:gd name="connsiteX36" fmla="*/ 176929 w 255107"/>
                <a:gd name="connsiteY36" fmla="*/ 107034 h 333520"/>
                <a:gd name="connsiteX37" fmla="*/ 127554 w 255107"/>
                <a:gd name="connsiteY37" fmla="*/ 156410 h 333520"/>
                <a:gd name="connsiteX38" fmla="*/ 78178 w 255107"/>
                <a:gd name="connsiteY38" fmla="*/ 107034 h 333520"/>
                <a:gd name="connsiteX39" fmla="*/ 106256 w 255107"/>
                <a:gd name="connsiteY39" fmla="*/ 26667 h 333520"/>
                <a:gd name="connsiteX40" fmla="*/ 116913 w 255107"/>
                <a:gd name="connsiteY40" fmla="*/ 28436 h 333520"/>
                <a:gd name="connsiteX41" fmla="*/ 134535 w 255107"/>
                <a:gd name="connsiteY41" fmla="*/ 24580 h 333520"/>
                <a:gd name="connsiteX42" fmla="*/ 138392 w 255107"/>
                <a:gd name="connsiteY42" fmla="*/ 28436 h 333520"/>
                <a:gd name="connsiteX43" fmla="*/ 149049 w 255107"/>
                <a:gd name="connsiteY43" fmla="*/ 26667 h 333520"/>
                <a:gd name="connsiteX44" fmla="*/ 181044 w 255107"/>
                <a:gd name="connsiteY44" fmla="*/ 26667 h 333520"/>
                <a:gd name="connsiteX45" fmla="*/ 178205 w 255107"/>
                <a:gd name="connsiteY45" fmla="*/ 28313 h 333520"/>
                <a:gd name="connsiteX46" fmla="*/ 169482 w 255107"/>
                <a:gd name="connsiteY46" fmla="*/ 30905 h 333520"/>
                <a:gd name="connsiteX47" fmla="*/ 139445 w 255107"/>
                <a:gd name="connsiteY47" fmla="*/ 37036 h 333520"/>
                <a:gd name="connsiteX48" fmla="*/ 123292 w 255107"/>
                <a:gd name="connsiteY48" fmla="*/ 44665 h 333520"/>
                <a:gd name="connsiteX49" fmla="*/ 115662 w 255107"/>
                <a:gd name="connsiteY49" fmla="*/ 37036 h 333520"/>
                <a:gd name="connsiteX50" fmla="*/ 85626 w 255107"/>
                <a:gd name="connsiteY50" fmla="*/ 31111 h 333520"/>
                <a:gd name="connsiteX51" fmla="*/ 76903 w 255107"/>
                <a:gd name="connsiteY51" fmla="*/ 28519 h 333520"/>
                <a:gd name="connsiteX52" fmla="*/ 74063 w 255107"/>
                <a:gd name="connsiteY52" fmla="*/ 26873 h 333520"/>
                <a:gd name="connsiteX53" fmla="*/ 65834 w 255107"/>
                <a:gd name="connsiteY53" fmla="*/ 57609 h 333520"/>
                <a:gd name="connsiteX54" fmla="*/ 189273 w 255107"/>
                <a:gd name="connsiteY54" fmla="*/ 57609 h 333520"/>
                <a:gd name="connsiteX55" fmla="*/ 189273 w 255107"/>
                <a:gd name="connsiteY55" fmla="*/ 69953 h 333520"/>
                <a:gd name="connsiteX56" fmla="*/ 65834 w 255107"/>
                <a:gd name="connsiteY56" fmla="*/ 69953 h 333520"/>
                <a:gd name="connsiteX57" fmla="*/ 138663 w 255107"/>
                <a:gd name="connsiteY57" fmla="*/ 259971 h 333520"/>
                <a:gd name="connsiteX58" fmla="*/ 137046 w 255107"/>
                <a:gd name="connsiteY58" fmla="*/ 218080 h 333520"/>
                <a:gd name="connsiteX59" fmla="*/ 117987 w 255107"/>
                <a:gd name="connsiteY59" fmla="*/ 218080 h 333520"/>
                <a:gd name="connsiteX60" fmla="*/ 116399 w 255107"/>
                <a:gd name="connsiteY60" fmla="*/ 259794 h 333520"/>
                <a:gd name="connsiteX61" fmla="*/ 87354 w 255107"/>
                <a:gd name="connsiteY61" fmla="*/ 189092 h 333520"/>
                <a:gd name="connsiteX62" fmla="*/ 90082 w 255107"/>
                <a:gd name="connsiteY62" fmla="*/ 187973 h 333520"/>
                <a:gd name="connsiteX63" fmla="*/ 102866 w 255107"/>
                <a:gd name="connsiteY63" fmla="*/ 168939 h 333520"/>
                <a:gd name="connsiteX64" fmla="*/ 102866 w 255107"/>
                <a:gd name="connsiteY64" fmla="*/ 168013 h 333520"/>
                <a:gd name="connsiteX65" fmla="*/ 152262 w 255107"/>
                <a:gd name="connsiteY65" fmla="*/ 168013 h 333520"/>
                <a:gd name="connsiteX66" fmla="*/ 152262 w 255107"/>
                <a:gd name="connsiteY66" fmla="*/ 168927 h 333520"/>
                <a:gd name="connsiteX67" fmla="*/ 165017 w 255107"/>
                <a:gd name="connsiteY67" fmla="*/ 187961 h 333520"/>
                <a:gd name="connsiteX68" fmla="*/ 167766 w 255107"/>
                <a:gd name="connsiteY68" fmla="*/ 189088 h 333520"/>
                <a:gd name="connsiteX69" fmla="*/ 226305 w 255107"/>
                <a:gd name="connsiteY69" fmla="*/ 263341 h 333520"/>
                <a:gd name="connsiteX70" fmla="*/ 185159 w 255107"/>
                <a:gd name="connsiteY70" fmla="*/ 263341 h 333520"/>
                <a:gd name="connsiteX71" fmla="*/ 185159 w 255107"/>
                <a:gd name="connsiteY71" fmla="*/ 255112 h 333520"/>
                <a:gd name="connsiteX72" fmla="*/ 226305 w 255107"/>
                <a:gd name="connsiteY72" fmla="*/ 255112 h 33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55107" h="333520">
                  <a:moveTo>
                    <a:pt x="255107" y="238534"/>
                  </a:moveTo>
                  <a:cubicBezTo>
                    <a:pt x="254658" y="226563"/>
                    <a:pt x="249108" y="215356"/>
                    <a:pt x="239859" y="207744"/>
                  </a:cubicBezTo>
                  <a:cubicBezTo>
                    <a:pt x="226930" y="196762"/>
                    <a:pt x="209188" y="187315"/>
                    <a:pt x="184377" y="178119"/>
                  </a:cubicBezTo>
                  <a:lnTo>
                    <a:pt x="171251" y="172745"/>
                  </a:lnTo>
                  <a:cubicBezTo>
                    <a:pt x="169708" y="172111"/>
                    <a:pt x="168700" y="170607"/>
                    <a:pt x="168700" y="168939"/>
                  </a:cubicBezTo>
                  <a:lnTo>
                    <a:pt x="168700" y="160475"/>
                  </a:lnTo>
                  <a:lnTo>
                    <a:pt x="192483" y="160475"/>
                  </a:lnTo>
                  <a:cubicBezTo>
                    <a:pt x="192483" y="160475"/>
                    <a:pt x="220627" y="122538"/>
                    <a:pt x="194881" y="81774"/>
                  </a:cubicBezTo>
                  <a:cubicBezTo>
                    <a:pt x="198585" y="78418"/>
                    <a:pt x="200707" y="73659"/>
                    <a:pt x="200728" y="68661"/>
                  </a:cubicBezTo>
                  <a:lnTo>
                    <a:pt x="200728" y="54935"/>
                  </a:lnTo>
                  <a:lnTo>
                    <a:pt x="227926" y="31810"/>
                  </a:lnTo>
                  <a:cubicBezTo>
                    <a:pt x="229659" y="30340"/>
                    <a:pt x="229872" y="27743"/>
                    <a:pt x="228402" y="26011"/>
                  </a:cubicBezTo>
                  <a:cubicBezTo>
                    <a:pt x="227855" y="25366"/>
                    <a:pt x="227123" y="24906"/>
                    <a:pt x="226305" y="24692"/>
                  </a:cubicBezTo>
                  <a:lnTo>
                    <a:pt x="140202" y="1650"/>
                  </a:lnTo>
                  <a:cubicBezTo>
                    <a:pt x="132016" y="-550"/>
                    <a:pt x="123395" y="-550"/>
                    <a:pt x="115210" y="1650"/>
                  </a:cubicBezTo>
                  <a:lnTo>
                    <a:pt x="28802" y="24692"/>
                  </a:lnTo>
                  <a:cubicBezTo>
                    <a:pt x="26611" y="25294"/>
                    <a:pt x="25323" y="27558"/>
                    <a:pt x="25925" y="29750"/>
                  </a:cubicBezTo>
                  <a:cubicBezTo>
                    <a:pt x="26140" y="30534"/>
                    <a:pt x="26583" y="31237"/>
                    <a:pt x="27198" y="31769"/>
                  </a:cubicBezTo>
                  <a:lnTo>
                    <a:pt x="54395" y="54893"/>
                  </a:lnTo>
                  <a:lnTo>
                    <a:pt x="54395" y="69007"/>
                  </a:lnTo>
                  <a:cubicBezTo>
                    <a:pt x="54412" y="73678"/>
                    <a:pt x="56264" y="78155"/>
                    <a:pt x="59551" y="81474"/>
                  </a:cubicBezTo>
                  <a:cubicBezTo>
                    <a:pt x="33452" y="122353"/>
                    <a:pt x="61720" y="160475"/>
                    <a:pt x="61720" y="160475"/>
                  </a:cubicBezTo>
                  <a:lnTo>
                    <a:pt x="86374" y="160475"/>
                  </a:lnTo>
                  <a:lnTo>
                    <a:pt x="86374" y="168922"/>
                  </a:lnTo>
                  <a:cubicBezTo>
                    <a:pt x="86374" y="170592"/>
                    <a:pt x="85364" y="172096"/>
                    <a:pt x="83819" y="172728"/>
                  </a:cubicBezTo>
                  <a:lnTo>
                    <a:pt x="71019" y="178024"/>
                  </a:lnTo>
                  <a:cubicBezTo>
                    <a:pt x="46067" y="187245"/>
                    <a:pt x="28226" y="196721"/>
                    <a:pt x="15261" y="207740"/>
                  </a:cubicBezTo>
                  <a:cubicBezTo>
                    <a:pt x="5969" y="215394"/>
                    <a:pt x="411" y="226670"/>
                    <a:pt x="0" y="238702"/>
                  </a:cubicBezTo>
                  <a:lnTo>
                    <a:pt x="0" y="310947"/>
                  </a:lnTo>
                  <a:lnTo>
                    <a:pt x="3662" y="313391"/>
                  </a:lnTo>
                  <a:cubicBezTo>
                    <a:pt x="23824" y="326826"/>
                    <a:pt x="76462" y="333520"/>
                    <a:pt x="128718" y="333520"/>
                  </a:cubicBezTo>
                  <a:cubicBezTo>
                    <a:pt x="181414" y="333520"/>
                    <a:pt x="233711" y="326706"/>
                    <a:pt x="251816" y="313128"/>
                  </a:cubicBezTo>
                  <a:lnTo>
                    <a:pt x="255107" y="310659"/>
                  </a:lnTo>
                  <a:close/>
                  <a:moveTo>
                    <a:pt x="78178" y="107034"/>
                  </a:moveTo>
                  <a:lnTo>
                    <a:pt x="78178" y="91921"/>
                  </a:lnTo>
                  <a:cubicBezTo>
                    <a:pt x="113255" y="105685"/>
                    <a:pt x="147551" y="105545"/>
                    <a:pt x="176929" y="92559"/>
                  </a:cubicBezTo>
                  <a:lnTo>
                    <a:pt x="176929" y="107034"/>
                  </a:lnTo>
                  <a:cubicBezTo>
                    <a:pt x="176929" y="134303"/>
                    <a:pt x="154823" y="156410"/>
                    <a:pt x="127554" y="156410"/>
                  </a:cubicBezTo>
                  <a:cubicBezTo>
                    <a:pt x="100284" y="156410"/>
                    <a:pt x="78178" y="134303"/>
                    <a:pt x="78178" y="107034"/>
                  </a:cubicBezTo>
                  <a:close/>
                  <a:moveTo>
                    <a:pt x="106256" y="26667"/>
                  </a:moveTo>
                  <a:cubicBezTo>
                    <a:pt x="109883" y="26650"/>
                    <a:pt x="113487" y="27248"/>
                    <a:pt x="116913" y="28436"/>
                  </a:cubicBezTo>
                  <a:cubicBezTo>
                    <a:pt x="120714" y="22505"/>
                    <a:pt x="128604" y="20779"/>
                    <a:pt x="134535" y="24580"/>
                  </a:cubicBezTo>
                  <a:cubicBezTo>
                    <a:pt x="136084" y="25572"/>
                    <a:pt x="137399" y="26888"/>
                    <a:pt x="138392" y="28436"/>
                  </a:cubicBezTo>
                  <a:cubicBezTo>
                    <a:pt x="141818" y="27248"/>
                    <a:pt x="145422" y="26649"/>
                    <a:pt x="149049" y="26667"/>
                  </a:cubicBezTo>
                  <a:lnTo>
                    <a:pt x="181044" y="26667"/>
                  </a:lnTo>
                  <a:lnTo>
                    <a:pt x="178205" y="28313"/>
                  </a:lnTo>
                  <a:cubicBezTo>
                    <a:pt x="175551" y="29872"/>
                    <a:pt x="172557" y="30762"/>
                    <a:pt x="169482" y="30905"/>
                  </a:cubicBezTo>
                  <a:cubicBezTo>
                    <a:pt x="159187" y="31163"/>
                    <a:pt x="149018" y="33239"/>
                    <a:pt x="139445" y="37036"/>
                  </a:cubicBezTo>
                  <a:cubicBezTo>
                    <a:pt x="137091" y="43603"/>
                    <a:pt x="129859" y="47019"/>
                    <a:pt x="123292" y="44665"/>
                  </a:cubicBezTo>
                  <a:cubicBezTo>
                    <a:pt x="119736" y="43391"/>
                    <a:pt x="116937" y="40592"/>
                    <a:pt x="115662" y="37036"/>
                  </a:cubicBezTo>
                  <a:cubicBezTo>
                    <a:pt x="106077" y="33307"/>
                    <a:pt x="95909" y="31301"/>
                    <a:pt x="85626" y="31111"/>
                  </a:cubicBezTo>
                  <a:cubicBezTo>
                    <a:pt x="82551" y="30967"/>
                    <a:pt x="79557" y="30078"/>
                    <a:pt x="76903" y="28519"/>
                  </a:cubicBezTo>
                  <a:lnTo>
                    <a:pt x="74063" y="26873"/>
                  </a:lnTo>
                  <a:close/>
                  <a:moveTo>
                    <a:pt x="65834" y="57609"/>
                  </a:moveTo>
                  <a:lnTo>
                    <a:pt x="189273" y="57609"/>
                  </a:lnTo>
                  <a:lnTo>
                    <a:pt x="189273" y="69953"/>
                  </a:lnTo>
                  <a:lnTo>
                    <a:pt x="65834" y="69953"/>
                  </a:lnTo>
                  <a:close/>
                  <a:moveTo>
                    <a:pt x="138663" y="259971"/>
                  </a:moveTo>
                  <a:lnTo>
                    <a:pt x="137046" y="218080"/>
                  </a:lnTo>
                  <a:lnTo>
                    <a:pt x="117987" y="218080"/>
                  </a:lnTo>
                  <a:lnTo>
                    <a:pt x="116399" y="259794"/>
                  </a:lnTo>
                  <a:lnTo>
                    <a:pt x="87354" y="189092"/>
                  </a:lnTo>
                  <a:lnTo>
                    <a:pt x="90082" y="187973"/>
                  </a:lnTo>
                  <a:cubicBezTo>
                    <a:pt x="97824" y="184827"/>
                    <a:pt x="102882" y="177296"/>
                    <a:pt x="102866" y="168939"/>
                  </a:cubicBezTo>
                  <a:lnTo>
                    <a:pt x="102866" y="168013"/>
                  </a:lnTo>
                  <a:cubicBezTo>
                    <a:pt x="118697" y="174478"/>
                    <a:pt x="136431" y="174478"/>
                    <a:pt x="152262" y="168013"/>
                  </a:cubicBezTo>
                  <a:lnTo>
                    <a:pt x="152262" y="168927"/>
                  </a:lnTo>
                  <a:cubicBezTo>
                    <a:pt x="152240" y="177277"/>
                    <a:pt x="157286" y="184806"/>
                    <a:pt x="165017" y="187961"/>
                  </a:cubicBezTo>
                  <a:lnTo>
                    <a:pt x="167766" y="189088"/>
                  </a:lnTo>
                  <a:close/>
                  <a:moveTo>
                    <a:pt x="226305" y="263341"/>
                  </a:moveTo>
                  <a:lnTo>
                    <a:pt x="185159" y="263341"/>
                  </a:lnTo>
                  <a:lnTo>
                    <a:pt x="185159" y="255112"/>
                  </a:lnTo>
                  <a:lnTo>
                    <a:pt x="226305" y="255112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5205587-8407-12D3-B224-9A2BABC79C20}"/>
                </a:ext>
              </a:extLst>
            </p:cNvPr>
            <p:cNvSpPr/>
            <p:nvPr/>
          </p:nvSpPr>
          <p:spPr>
            <a:xfrm>
              <a:off x="2133593" y="3687433"/>
              <a:ext cx="32917" cy="24687"/>
            </a:xfrm>
            <a:custGeom>
              <a:avLst/>
              <a:gdLst>
                <a:gd name="connsiteX0" fmla="*/ 6386 w 32917"/>
                <a:gd name="connsiteY0" fmla="*/ 24688 h 24687"/>
                <a:gd name="connsiteX1" fmla="*/ 26531 w 32917"/>
                <a:gd name="connsiteY1" fmla="*/ 24688 h 24687"/>
                <a:gd name="connsiteX2" fmla="*/ 32917 w 32917"/>
                <a:gd name="connsiteY2" fmla="*/ 0 h 24687"/>
                <a:gd name="connsiteX3" fmla="*/ 0 w 32917"/>
                <a:gd name="connsiteY3" fmla="*/ 0 h 24687"/>
                <a:gd name="connsiteX4" fmla="*/ 6386 w 32917"/>
                <a:gd name="connsiteY4" fmla="*/ 24688 h 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17" h="24687">
                  <a:moveTo>
                    <a:pt x="6386" y="24688"/>
                  </a:moveTo>
                  <a:lnTo>
                    <a:pt x="26531" y="24688"/>
                  </a:lnTo>
                  <a:lnTo>
                    <a:pt x="32917" y="0"/>
                  </a:lnTo>
                  <a:lnTo>
                    <a:pt x="0" y="0"/>
                  </a:lnTo>
                  <a:lnTo>
                    <a:pt x="6386" y="24688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E9BE4348-618A-F3DD-CAA4-713F5C9B371D}"/>
              </a:ext>
            </a:extLst>
          </p:cNvPr>
          <p:cNvGrpSpPr/>
          <p:nvPr/>
        </p:nvGrpSpPr>
        <p:grpSpPr>
          <a:xfrm>
            <a:off x="4503603" y="5930988"/>
            <a:ext cx="246746" cy="322589"/>
            <a:chOff x="4503603" y="5930988"/>
            <a:chExt cx="246746" cy="322589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4916401-4D9F-9082-A2D6-8A46531CD193}"/>
                </a:ext>
              </a:extLst>
            </p:cNvPr>
            <p:cNvSpPr/>
            <p:nvPr/>
          </p:nvSpPr>
          <p:spPr>
            <a:xfrm>
              <a:off x="4503603" y="5930988"/>
              <a:ext cx="246746" cy="322589"/>
            </a:xfrm>
            <a:custGeom>
              <a:avLst/>
              <a:gdLst>
                <a:gd name="connsiteX0" fmla="*/ 246746 w 246746"/>
                <a:gd name="connsiteY0" fmla="*/ 230716 h 322589"/>
                <a:gd name="connsiteX1" fmla="*/ 231997 w 246746"/>
                <a:gd name="connsiteY1" fmla="*/ 200935 h 322589"/>
                <a:gd name="connsiteX2" fmla="*/ 178334 w 246746"/>
                <a:gd name="connsiteY2" fmla="*/ 172281 h 322589"/>
                <a:gd name="connsiteX3" fmla="*/ 165638 w 246746"/>
                <a:gd name="connsiteY3" fmla="*/ 167083 h 322589"/>
                <a:gd name="connsiteX4" fmla="*/ 163171 w 246746"/>
                <a:gd name="connsiteY4" fmla="*/ 163402 h 322589"/>
                <a:gd name="connsiteX5" fmla="*/ 163171 w 246746"/>
                <a:gd name="connsiteY5" fmla="*/ 155216 h 322589"/>
                <a:gd name="connsiteX6" fmla="*/ 186174 w 246746"/>
                <a:gd name="connsiteY6" fmla="*/ 155216 h 322589"/>
                <a:gd name="connsiteX7" fmla="*/ 188494 w 246746"/>
                <a:gd name="connsiteY7" fmla="*/ 79094 h 322589"/>
                <a:gd name="connsiteX8" fmla="*/ 194150 w 246746"/>
                <a:gd name="connsiteY8" fmla="*/ 66411 h 322589"/>
                <a:gd name="connsiteX9" fmla="*/ 194150 w 246746"/>
                <a:gd name="connsiteY9" fmla="*/ 53134 h 322589"/>
                <a:gd name="connsiteX10" fmla="*/ 220456 w 246746"/>
                <a:gd name="connsiteY10" fmla="*/ 30768 h 322589"/>
                <a:gd name="connsiteX11" fmla="*/ 220916 w 246746"/>
                <a:gd name="connsiteY11" fmla="*/ 25158 h 322589"/>
                <a:gd name="connsiteX12" fmla="*/ 218888 w 246746"/>
                <a:gd name="connsiteY12" fmla="*/ 23883 h 322589"/>
                <a:gd name="connsiteX13" fmla="*/ 135607 w 246746"/>
                <a:gd name="connsiteY13" fmla="*/ 1596 h 322589"/>
                <a:gd name="connsiteX14" fmla="*/ 111434 w 246746"/>
                <a:gd name="connsiteY14" fmla="*/ 1596 h 322589"/>
                <a:gd name="connsiteX15" fmla="*/ 27858 w 246746"/>
                <a:gd name="connsiteY15" fmla="*/ 23883 h 322589"/>
                <a:gd name="connsiteX16" fmla="*/ 25075 w 246746"/>
                <a:gd name="connsiteY16" fmla="*/ 28775 h 322589"/>
                <a:gd name="connsiteX17" fmla="*/ 26306 w 246746"/>
                <a:gd name="connsiteY17" fmla="*/ 30728 h 322589"/>
                <a:gd name="connsiteX18" fmla="*/ 52613 w 246746"/>
                <a:gd name="connsiteY18" fmla="*/ 53094 h 322589"/>
                <a:gd name="connsiteX19" fmla="*/ 52613 w 246746"/>
                <a:gd name="connsiteY19" fmla="*/ 66745 h 322589"/>
                <a:gd name="connsiteX20" fmla="*/ 57599 w 246746"/>
                <a:gd name="connsiteY20" fmla="*/ 78804 h 322589"/>
                <a:gd name="connsiteX21" fmla="*/ 59697 w 246746"/>
                <a:gd name="connsiteY21" fmla="*/ 155216 h 322589"/>
                <a:gd name="connsiteX22" fmla="*/ 83544 w 246746"/>
                <a:gd name="connsiteY22" fmla="*/ 155216 h 322589"/>
                <a:gd name="connsiteX23" fmla="*/ 83544 w 246746"/>
                <a:gd name="connsiteY23" fmla="*/ 163386 h 322589"/>
                <a:gd name="connsiteX24" fmla="*/ 81072 w 246746"/>
                <a:gd name="connsiteY24" fmla="*/ 167067 h 322589"/>
                <a:gd name="connsiteX25" fmla="*/ 68691 w 246746"/>
                <a:gd name="connsiteY25" fmla="*/ 172189 h 322589"/>
                <a:gd name="connsiteX26" fmla="*/ 14761 w 246746"/>
                <a:gd name="connsiteY26" fmla="*/ 200931 h 322589"/>
                <a:gd name="connsiteX27" fmla="*/ 0 w 246746"/>
                <a:gd name="connsiteY27" fmla="*/ 230879 h 322589"/>
                <a:gd name="connsiteX28" fmla="*/ 0 w 246746"/>
                <a:gd name="connsiteY28" fmla="*/ 300756 h 322589"/>
                <a:gd name="connsiteX29" fmla="*/ 3542 w 246746"/>
                <a:gd name="connsiteY29" fmla="*/ 303120 h 322589"/>
                <a:gd name="connsiteX30" fmla="*/ 124500 w 246746"/>
                <a:gd name="connsiteY30" fmla="*/ 322589 h 322589"/>
                <a:gd name="connsiteX31" fmla="*/ 243563 w 246746"/>
                <a:gd name="connsiteY31" fmla="*/ 302865 h 322589"/>
                <a:gd name="connsiteX32" fmla="*/ 246746 w 246746"/>
                <a:gd name="connsiteY32" fmla="*/ 300478 h 322589"/>
                <a:gd name="connsiteX33" fmla="*/ 75616 w 246746"/>
                <a:gd name="connsiteY33" fmla="*/ 103526 h 322589"/>
                <a:gd name="connsiteX34" fmla="*/ 75616 w 246746"/>
                <a:gd name="connsiteY34" fmla="*/ 88908 h 322589"/>
                <a:gd name="connsiteX35" fmla="*/ 171131 w 246746"/>
                <a:gd name="connsiteY35" fmla="*/ 89525 h 322589"/>
                <a:gd name="connsiteX36" fmla="*/ 171131 w 246746"/>
                <a:gd name="connsiteY36" fmla="*/ 103526 h 322589"/>
                <a:gd name="connsiteX37" fmla="*/ 123373 w 246746"/>
                <a:gd name="connsiteY37" fmla="*/ 151284 h 322589"/>
                <a:gd name="connsiteX38" fmla="*/ 75616 w 246746"/>
                <a:gd name="connsiteY38" fmla="*/ 103526 h 322589"/>
                <a:gd name="connsiteX39" fmla="*/ 102774 w 246746"/>
                <a:gd name="connsiteY39" fmla="*/ 25793 h 322589"/>
                <a:gd name="connsiteX40" fmla="*/ 113082 w 246746"/>
                <a:gd name="connsiteY40" fmla="*/ 27504 h 322589"/>
                <a:gd name="connsiteX41" fmla="*/ 130126 w 246746"/>
                <a:gd name="connsiteY41" fmla="*/ 23774 h 322589"/>
                <a:gd name="connsiteX42" fmla="*/ 133856 w 246746"/>
                <a:gd name="connsiteY42" fmla="*/ 27504 h 322589"/>
                <a:gd name="connsiteX43" fmla="*/ 144164 w 246746"/>
                <a:gd name="connsiteY43" fmla="*/ 25793 h 322589"/>
                <a:gd name="connsiteX44" fmla="*/ 175110 w 246746"/>
                <a:gd name="connsiteY44" fmla="*/ 25793 h 322589"/>
                <a:gd name="connsiteX45" fmla="*/ 172364 w 246746"/>
                <a:gd name="connsiteY45" fmla="*/ 27385 h 322589"/>
                <a:gd name="connsiteX46" fmla="*/ 163927 w 246746"/>
                <a:gd name="connsiteY46" fmla="*/ 29892 h 322589"/>
                <a:gd name="connsiteX47" fmla="*/ 134875 w 246746"/>
                <a:gd name="connsiteY47" fmla="*/ 35822 h 322589"/>
                <a:gd name="connsiteX48" fmla="*/ 119251 w 246746"/>
                <a:gd name="connsiteY48" fmla="*/ 43201 h 322589"/>
                <a:gd name="connsiteX49" fmla="*/ 111872 w 246746"/>
                <a:gd name="connsiteY49" fmla="*/ 35822 h 322589"/>
                <a:gd name="connsiteX50" fmla="*/ 82819 w 246746"/>
                <a:gd name="connsiteY50" fmla="*/ 30091 h 322589"/>
                <a:gd name="connsiteX51" fmla="*/ 74382 w 246746"/>
                <a:gd name="connsiteY51" fmla="*/ 27584 h 322589"/>
                <a:gd name="connsiteX52" fmla="*/ 71636 w 246746"/>
                <a:gd name="connsiteY52" fmla="*/ 25992 h 322589"/>
                <a:gd name="connsiteX53" fmla="*/ 63677 w 246746"/>
                <a:gd name="connsiteY53" fmla="*/ 55721 h 322589"/>
                <a:gd name="connsiteX54" fmla="*/ 183070 w 246746"/>
                <a:gd name="connsiteY54" fmla="*/ 55721 h 322589"/>
                <a:gd name="connsiteX55" fmla="*/ 183070 w 246746"/>
                <a:gd name="connsiteY55" fmla="*/ 67660 h 322589"/>
                <a:gd name="connsiteX56" fmla="*/ 63677 w 246746"/>
                <a:gd name="connsiteY56" fmla="*/ 67660 h 322589"/>
                <a:gd name="connsiteX57" fmla="*/ 134119 w 246746"/>
                <a:gd name="connsiteY57" fmla="*/ 251451 h 322589"/>
                <a:gd name="connsiteX58" fmla="*/ 132555 w 246746"/>
                <a:gd name="connsiteY58" fmla="*/ 210933 h 322589"/>
                <a:gd name="connsiteX59" fmla="*/ 114120 w 246746"/>
                <a:gd name="connsiteY59" fmla="*/ 210933 h 322589"/>
                <a:gd name="connsiteX60" fmla="*/ 112584 w 246746"/>
                <a:gd name="connsiteY60" fmla="*/ 251280 h 322589"/>
                <a:gd name="connsiteX61" fmla="*/ 84491 w 246746"/>
                <a:gd name="connsiteY61" fmla="*/ 182895 h 322589"/>
                <a:gd name="connsiteX62" fmla="*/ 87129 w 246746"/>
                <a:gd name="connsiteY62" fmla="*/ 181812 h 322589"/>
                <a:gd name="connsiteX63" fmla="*/ 99495 w 246746"/>
                <a:gd name="connsiteY63" fmla="*/ 163402 h 322589"/>
                <a:gd name="connsiteX64" fmla="*/ 99495 w 246746"/>
                <a:gd name="connsiteY64" fmla="*/ 162507 h 322589"/>
                <a:gd name="connsiteX65" fmla="*/ 147272 w 246746"/>
                <a:gd name="connsiteY65" fmla="*/ 162507 h 322589"/>
                <a:gd name="connsiteX66" fmla="*/ 147272 w 246746"/>
                <a:gd name="connsiteY66" fmla="*/ 163390 h 322589"/>
                <a:gd name="connsiteX67" fmla="*/ 159609 w 246746"/>
                <a:gd name="connsiteY67" fmla="*/ 181801 h 322589"/>
                <a:gd name="connsiteX68" fmla="*/ 162268 w 246746"/>
                <a:gd name="connsiteY68" fmla="*/ 182891 h 322589"/>
                <a:gd name="connsiteX69" fmla="*/ 218888 w 246746"/>
                <a:gd name="connsiteY69" fmla="*/ 254710 h 322589"/>
                <a:gd name="connsiteX70" fmla="*/ 179090 w 246746"/>
                <a:gd name="connsiteY70" fmla="*/ 254710 h 322589"/>
                <a:gd name="connsiteX71" fmla="*/ 179090 w 246746"/>
                <a:gd name="connsiteY71" fmla="*/ 246751 h 322589"/>
                <a:gd name="connsiteX72" fmla="*/ 218888 w 246746"/>
                <a:gd name="connsiteY72" fmla="*/ 246751 h 3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46746" h="322589">
                  <a:moveTo>
                    <a:pt x="246746" y="230716"/>
                  </a:moveTo>
                  <a:cubicBezTo>
                    <a:pt x="246312" y="219138"/>
                    <a:pt x="240944" y="208298"/>
                    <a:pt x="231997" y="200935"/>
                  </a:cubicBezTo>
                  <a:cubicBezTo>
                    <a:pt x="219493" y="190313"/>
                    <a:pt x="202332" y="181176"/>
                    <a:pt x="178334" y="172281"/>
                  </a:cubicBezTo>
                  <a:lnTo>
                    <a:pt x="165638" y="167083"/>
                  </a:lnTo>
                  <a:cubicBezTo>
                    <a:pt x="164146" y="166470"/>
                    <a:pt x="163171" y="165016"/>
                    <a:pt x="163171" y="163402"/>
                  </a:cubicBezTo>
                  <a:lnTo>
                    <a:pt x="163171" y="155216"/>
                  </a:lnTo>
                  <a:lnTo>
                    <a:pt x="186174" y="155216"/>
                  </a:lnTo>
                  <a:cubicBezTo>
                    <a:pt x="186174" y="155216"/>
                    <a:pt x="213396" y="118522"/>
                    <a:pt x="188494" y="79094"/>
                  </a:cubicBezTo>
                  <a:cubicBezTo>
                    <a:pt x="192077" y="75848"/>
                    <a:pt x="194129" y="71245"/>
                    <a:pt x="194150" y="66411"/>
                  </a:cubicBezTo>
                  <a:lnTo>
                    <a:pt x="194150" y="53134"/>
                  </a:lnTo>
                  <a:lnTo>
                    <a:pt x="220456" y="30768"/>
                  </a:lnTo>
                  <a:cubicBezTo>
                    <a:pt x="222132" y="29346"/>
                    <a:pt x="222338" y="26834"/>
                    <a:pt x="220916" y="25158"/>
                  </a:cubicBezTo>
                  <a:cubicBezTo>
                    <a:pt x="220387" y="24535"/>
                    <a:pt x="219679" y="24090"/>
                    <a:pt x="218888" y="23883"/>
                  </a:cubicBezTo>
                  <a:lnTo>
                    <a:pt x="135607" y="1596"/>
                  </a:lnTo>
                  <a:cubicBezTo>
                    <a:pt x="127690" y="-532"/>
                    <a:pt x="119351" y="-532"/>
                    <a:pt x="111434" y="1596"/>
                  </a:cubicBezTo>
                  <a:lnTo>
                    <a:pt x="27858" y="23883"/>
                  </a:lnTo>
                  <a:cubicBezTo>
                    <a:pt x="25739" y="24465"/>
                    <a:pt x="24493" y="26655"/>
                    <a:pt x="25075" y="28775"/>
                  </a:cubicBezTo>
                  <a:cubicBezTo>
                    <a:pt x="25284" y="29533"/>
                    <a:pt x="25712" y="30213"/>
                    <a:pt x="26306" y="30728"/>
                  </a:cubicBezTo>
                  <a:lnTo>
                    <a:pt x="52613" y="53094"/>
                  </a:lnTo>
                  <a:lnTo>
                    <a:pt x="52613" y="66745"/>
                  </a:lnTo>
                  <a:cubicBezTo>
                    <a:pt x="52629" y="71263"/>
                    <a:pt x="54420" y="75594"/>
                    <a:pt x="57599" y="78804"/>
                  </a:cubicBezTo>
                  <a:cubicBezTo>
                    <a:pt x="32356" y="118343"/>
                    <a:pt x="59697" y="155216"/>
                    <a:pt x="59697" y="155216"/>
                  </a:cubicBezTo>
                  <a:lnTo>
                    <a:pt x="83544" y="155216"/>
                  </a:lnTo>
                  <a:lnTo>
                    <a:pt x="83544" y="163386"/>
                  </a:lnTo>
                  <a:cubicBezTo>
                    <a:pt x="83543" y="165001"/>
                    <a:pt x="82567" y="166455"/>
                    <a:pt x="81072" y="167067"/>
                  </a:cubicBezTo>
                  <a:lnTo>
                    <a:pt x="68691" y="172189"/>
                  </a:lnTo>
                  <a:cubicBezTo>
                    <a:pt x="44558" y="181108"/>
                    <a:pt x="27301" y="190273"/>
                    <a:pt x="14761" y="200931"/>
                  </a:cubicBezTo>
                  <a:cubicBezTo>
                    <a:pt x="5773" y="208335"/>
                    <a:pt x="397" y="219242"/>
                    <a:pt x="0" y="230879"/>
                  </a:cubicBezTo>
                  <a:lnTo>
                    <a:pt x="0" y="300756"/>
                  </a:lnTo>
                  <a:lnTo>
                    <a:pt x="3542" y="303120"/>
                  </a:lnTo>
                  <a:cubicBezTo>
                    <a:pt x="23043" y="316114"/>
                    <a:pt x="73956" y="322589"/>
                    <a:pt x="124500" y="322589"/>
                  </a:cubicBezTo>
                  <a:cubicBezTo>
                    <a:pt x="175469" y="322589"/>
                    <a:pt x="226052" y="315999"/>
                    <a:pt x="243563" y="302865"/>
                  </a:cubicBezTo>
                  <a:lnTo>
                    <a:pt x="246746" y="300478"/>
                  </a:lnTo>
                  <a:close/>
                  <a:moveTo>
                    <a:pt x="75616" y="103526"/>
                  </a:moveTo>
                  <a:lnTo>
                    <a:pt x="75616" y="88908"/>
                  </a:lnTo>
                  <a:cubicBezTo>
                    <a:pt x="109543" y="102221"/>
                    <a:pt x="142715" y="102086"/>
                    <a:pt x="171131" y="89525"/>
                  </a:cubicBezTo>
                  <a:lnTo>
                    <a:pt x="171131" y="103526"/>
                  </a:lnTo>
                  <a:cubicBezTo>
                    <a:pt x="171131" y="129902"/>
                    <a:pt x="149749" y="151284"/>
                    <a:pt x="123373" y="151284"/>
                  </a:cubicBezTo>
                  <a:cubicBezTo>
                    <a:pt x="96998" y="151284"/>
                    <a:pt x="75616" y="129902"/>
                    <a:pt x="75616" y="103526"/>
                  </a:cubicBezTo>
                  <a:close/>
                  <a:moveTo>
                    <a:pt x="102774" y="25793"/>
                  </a:moveTo>
                  <a:cubicBezTo>
                    <a:pt x="106282" y="25776"/>
                    <a:pt x="109767" y="26355"/>
                    <a:pt x="113082" y="27504"/>
                  </a:cubicBezTo>
                  <a:cubicBezTo>
                    <a:pt x="116758" y="21768"/>
                    <a:pt x="124389" y="20098"/>
                    <a:pt x="130126" y="23774"/>
                  </a:cubicBezTo>
                  <a:cubicBezTo>
                    <a:pt x="131624" y="24734"/>
                    <a:pt x="132896" y="26006"/>
                    <a:pt x="133856" y="27504"/>
                  </a:cubicBezTo>
                  <a:cubicBezTo>
                    <a:pt x="137170" y="26355"/>
                    <a:pt x="140656" y="25776"/>
                    <a:pt x="144164" y="25793"/>
                  </a:cubicBezTo>
                  <a:lnTo>
                    <a:pt x="175110" y="25793"/>
                  </a:lnTo>
                  <a:lnTo>
                    <a:pt x="172364" y="27385"/>
                  </a:lnTo>
                  <a:cubicBezTo>
                    <a:pt x="169797" y="28893"/>
                    <a:pt x="166901" y="29753"/>
                    <a:pt x="163927" y="29892"/>
                  </a:cubicBezTo>
                  <a:cubicBezTo>
                    <a:pt x="153969" y="30142"/>
                    <a:pt x="144134" y="32150"/>
                    <a:pt x="134875" y="35822"/>
                  </a:cubicBezTo>
                  <a:cubicBezTo>
                    <a:pt x="132598" y="42174"/>
                    <a:pt x="125603" y="45478"/>
                    <a:pt x="119251" y="43201"/>
                  </a:cubicBezTo>
                  <a:cubicBezTo>
                    <a:pt x="115812" y="41969"/>
                    <a:pt x="113104" y="39261"/>
                    <a:pt x="111872" y="35822"/>
                  </a:cubicBezTo>
                  <a:cubicBezTo>
                    <a:pt x="102601" y="32216"/>
                    <a:pt x="92766" y="30276"/>
                    <a:pt x="82819" y="30091"/>
                  </a:cubicBezTo>
                  <a:cubicBezTo>
                    <a:pt x="79845" y="29952"/>
                    <a:pt x="76949" y="29092"/>
                    <a:pt x="74382" y="27584"/>
                  </a:cubicBezTo>
                  <a:lnTo>
                    <a:pt x="71636" y="25992"/>
                  </a:lnTo>
                  <a:close/>
                  <a:moveTo>
                    <a:pt x="63677" y="55721"/>
                  </a:moveTo>
                  <a:lnTo>
                    <a:pt x="183070" y="55721"/>
                  </a:lnTo>
                  <a:lnTo>
                    <a:pt x="183070" y="67660"/>
                  </a:lnTo>
                  <a:lnTo>
                    <a:pt x="63677" y="67660"/>
                  </a:lnTo>
                  <a:close/>
                  <a:moveTo>
                    <a:pt x="134119" y="251451"/>
                  </a:moveTo>
                  <a:lnTo>
                    <a:pt x="132555" y="210933"/>
                  </a:lnTo>
                  <a:lnTo>
                    <a:pt x="114120" y="210933"/>
                  </a:lnTo>
                  <a:lnTo>
                    <a:pt x="112584" y="251280"/>
                  </a:lnTo>
                  <a:lnTo>
                    <a:pt x="84491" y="182895"/>
                  </a:lnTo>
                  <a:lnTo>
                    <a:pt x="87129" y="181812"/>
                  </a:lnTo>
                  <a:cubicBezTo>
                    <a:pt x="94618" y="178769"/>
                    <a:pt x="99510" y="171485"/>
                    <a:pt x="99495" y="163402"/>
                  </a:cubicBezTo>
                  <a:lnTo>
                    <a:pt x="99495" y="162507"/>
                  </a:lnTo>
                  <a:cubicBezTo>
                    <a:pt x="114806" y="168760"/>
                    <a:pt x="131960" y="168760"/>
                    <a:pt x="147272" y="162507"/>
                  </a:cubicBezTo>
                  <a:lnTo>
                    <a:pt x="147272" y="163390"/>
                  </a:lnTo>
                  <a:cubicBezTo>
                    <a:pt x="147250" y="171467"/>
                    <a:pt x="152131" y="178749"/>
                    <a:pt x="159609" y="181801"/>
                  </a:cubicBezTo>
                  <a:lnTo>
                    <a:pt x="162268" y="182891"/>
                  </a:lnTo>
                  <a:close/>
                  <a:moveTo>
                    <a:pt x="218888" y="254710"/>
                  </a:moveTo>
                  <a:lnTo>
                    <a:pt x="179090" y="254710"/>
                  </a:lnTo>
                  <a:lnTo>
                    <a:pt x="179090" y="246751"/>
                  </a:lnTo>
                  <a:lnTo>
                    <a:pt x="218888" y="246751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F3DA4F5-0174-1D7A-CF1B-AEFDC9374C81}"/>
                </a:ext>
              </a:extLst>
            </p:cNvPr>
            <p:cNvSpPr/>
            <p:nvPr/>
          </p:nvSpPr>
          <p:spPr>
            <a:xfrm>
              <a:off x="4611069" y="6110003"/>
              <a:ext cx="31838" cy="23878"/>
            </a:xfrm>
            <a:custGeom>
              <a:avLst/>
              <a:gdLst>
                <a:gd name="connsiteX0" fmla="*/ 6177 w 31838"/>
                <a:gd name="connsiteY0" fmla="*/ 23879 h 23878"/>
                <a:gd name="connsiteX1" fmla="*/ 25662 w 31838"/>
                <a:gd name="connsiteY1" fmla="*/ 23879 h 23878"/>
                <a:gd name="connsiteX2" fmla="*/ 31838 w 31838"/>
                <a:gd name="connsiteY2" fmla="*/ 0 h 23878"/>
                <a:gd name="connsiteX3" fmla="*/ 0 w 31838"/>
                <a:gd name="connsiteY3" fmla="*/ 0 h 23878"/>
                <a:gd name="connsiteX4" fmla="*/ 6177 w 31838"/>
                <a:gd name="connsiteY4" fmla="*/ 23879 h 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" h="23878">
                  <a:moveTo>
                    <a:pt x="6177" y="23879"/>
                  </a:moveTo>
                  <a:lnTo>
                    <a:pt x="25662" y="23879"/>
                  </a:lnTo>
                  <a:lnTo>
                    <a:pt x="31838" y="0"/>
                  </a:lnTo>
                  <a:lnTo>
                    <a:pt x="0" y="0"/>
                  </a:lnTo>
                  <a:lnTo>
                    <a:pt x="6177" y="23879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E65E5AB-6BE4-800C-BDFE-0D3AA5B7459D}"/>
              </a:ext>
            </a:extLst>
          </p:cNvPr>
          <p:cNvSpPr/>
          <p:nvPr/>
        </p:nvSpPr>
        <p:spPr>
          <a:xfrm>
            <a:off x="824478" y="4670518"/>
            <a:ext cx="217133" cy="384158"/>
          </a:xfrm>
          <a:custGeom>
            <a:avLst/>
            <a:gdLst>
              <a:gd name="connsiteX0" fmla="*/ 200431 w 217133"/>
              <a:gd name="connsiteY0" fmla="*/ 0 h 384158"/>
              <a:gd name="connsiteX1" fmla="*/ 16703 w 217133"/>
              <a:gd name="connsiteY1" fmla="*/ 0 h 384158"/>
              <a:gd name="connsiteX2" fmla="*/ 0 w 217133"/>
              <a:gd name="connsiteY2" fmla="*/ 16703 h 384158"/>
              <a:gd name="connsiteX3" fmla="*/ 0 w 217133"/>
              <a:gd name="connsiteY3" fmla="*/ 367456 h 384158"/>
              <a:gd name="connsiteX4" fmla="*/ 16703 w 217133"/>
              <a:gd name="connsiteY4" fmla="*/ 384158 h 384158"/>
              <a:gd name="connsiteX5" fmla="*/ 200431 w 217133"/>
              <a:gd name="connsiteY5" fmla="*/ 384158 h 384158"/>
              <a:gd name="connsiteX6" fmla="*/ 217133 w 217133"/>
              <a:gd name="connsiteY6" fmla="*/ 367456 h 384158"/>
              <a:gd name="connsiteX7" fmla="*/ 217133 w 217133"/>
              <a:gd name="connsiteY7" fmla="*/ 16703 h 384158"/>
              <a:gd name="connsiteX8" fmla="*/ 200431 w 217133"/>
              <a:gd name="connsiteY8" fmla="*/ 0 h 384158"/>
              <a:gd name="connsiteX9" fmla="*/ 93952 w 217133"/>
              <a:gd name="connsiteY9" fmla="*/ 16703 h 384158"/>
              <a:gd name="connsiteX10" fmla="*/ 123181 w 217133"/>
              <a:gd name="connsiteY10" fmla="*/ 16703 h 384158"/>
              <a:gd name="connsiteX11" fmla="*/ 129445 w 217133"/>
              <a:gd name="connsiteY11" fmla="*/ 22966 h 384158"/>
              <a:gd name="connsiteX12" fmla="*/ 123181 w 217133"/>
              <a:gd name="connsiteY12" fmla="*/ 29229 h 384158"/>
              <a:gd name="connsiteX13" fmla="*/ 93952 w 217133"/>
              <a:gd name="connsiteY13" fmla="*/ 29229 h 384158"/>
              <a:gd name="connsiteX14" fmla="*/ 87688 w 217133"/>
              <a:gd name="connsiteY14" fmla="*/ 22966 h 384158"/>
              <a:gd name="connsiteX15" fmla="*/ 93952 w 217133"/>
              <a:gd name="connsiteY15" fmla="*/ 16703 h 384158"/>
              <a:gd name="connsiteX16" fmla="*/ 200431 w 217133"/>
              <a:gd name="connsiteY16" fmla="*/ 338226 h 384158"/>
              <a:gd name="connsiteX17" fmla="*/ 16703 w 217133"/>
              <a:gd name="connsiteY17" fmla="*/ 338226 h 384158"/>
              <a:gd name="connsiteX18" fmla="*/ 16703 w 217133"/>
              <a:gd name="connsiteY18" fmla="*/ 45932 h 384158"/>
              <a:gd name="connsiteX19" fmla="*/ 200431 w 217133"/>
              <a:gd name="connsiteY19" fmla="*/ 45932 h 38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7133" h="384158">
                <a:moveTo>
                  <a:pt x="200431" y="0"/>
                </a:moveTo>
                <a:lnTo>
                  <a:pt x="16703" y="0"/>
                </a:lnTo>
                <a:cubicBezTo>
                  <a:pt x="7489" y="28"/>
                  <a:pt x="28" y="7489"/>
                  <a:pt x="0" y="16703"/>
                </a:cubicBezTo>
                <a:lnTo>
                  <a:pt x="0" y="367456"/>
                </a:lnTo>
                <a:cubicBezTo>
                  <a:pt x="28" y="376669"/>
                  <a:pt x="7489" y="384131"/>
                  <a:pt x="16703" y="384158"/>
                </a:cubicBezTo>
                <a:lnTo>
                  <a:pt x="200431" y="384158"/>
                </a:lnTo>
                <a:cubicBezTo>
                  <a:pt x="209644" y="384131"/>
                  <a:pt x="217105" y="376669"/>
                  <a:pt x="217133" y="367456"/>
                </a:cubicBezTo>
                <a:lnTo>
                  <a:pt x="217133" y="16703"/>
                </a:lnTo>
                <a:cubicBezTo>
                  <a:pt x="217105" y="7489"/>
                  <a:pt x="209644" y="28"/>
                  <a:pt x="200431" y="0"/>
                </a:cubicBezTo>
                <a:close/>
                <a:moveTo>
                  <a:pt x="93952" y="16703"/>
                </a:moveTo>
                <a:lnTo>
                  <a:pt x="123181" y="16703"/>
                </a:lnTo>
                <a:cubicBezTo>
                  <a:pt x="126640" y="16703"/>
                  <a:pt x="129445" y="19507"/>
                  <a:pt x="129445" y="22966"/>
                </a:cubicBezTo>
                <a:cubicBezTo>
                  <a:pt x="129445" y="26425"/>
                  <a:pt x="126640" y="29229"/>
                  <a:pt x="123181" y="29229"/>
                </a:cubicBezTo>
                <a:lnTo>
                  <a:pt x="93952" y="29229"/>
                </a:lnTo>
                <a:cubicBezTo>
                  <a:pt x="90493" y="29229"/>
                  <a:pt x="87688" y="26425"/>
                  <a:pt x="87688" y="22966"/>
                </a:cubicBezTo>
                <a:cubicBezTo>
                  <a:pt x="87688" y="19507"/>
                  <a:pt x="90493" y="16703"/>
                  <a:pt x="93952" y="16703"/>
                </a:cubicBezTo>
                <a:close/>
                <a:moveTo>
                  <a:pt x="200431" y="338226"/>
                </a:moveTo>
                <a:lnTo>
                  <a:pt x="16703" y="338226"/>
                </a:lnTo>
                <a:lnTo>
                  <a:pt x="16703" y="45932"/>
                </a:lnTo>
                <a:lnTo>
                  <a:pt x="200431" y="45932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FEE51AA-C281-4140-0804-DA715A3BE82C}"/>
              </a:ext>
            </a:extLst>
          </p:cNvPr>
          <p:cNvSpPr/>
          <p:nvPr/>
        </p:nvSpPr>
        <p:spPr>
          <a:xfrm>
            <a:off x="874586" y="4762382"/>
            <a:ext cx="66810" cy="66810"/>
          </a:xfrm>
          <a:custGeom>
            <a:avLst/>
            <a:gdLst>
              <a:gd name="connsiteX0" fmla="*/ 33405 w 66810"/>
              <a:gd name="connsiteY0" fmla="*/ 66810 h 66810"/>
              <a:gd name="connsiteX1" fmla="*/ 66810 w 66810"/>
              <a:gd name="connsiteY1" fmla="*/ 33405 h 66810"/>
              <a:gd name="connsiteX2" fmla="*/ 33405 w 66810"/>
              <a:gd name="connsiteY2" fmla="*/ 0 h 66810"/>
              <a:gd name="connsiteX3" fmla="*/ 0 w 66810"/>
              <a:gd name="connsiteY3" fmla="*/ 33405 h 66810"/>
              <a:gd name="connsiteX4" fmla="*/ 33405 w 66810"/>
              <a:gd name="connsiteY4" fmla="*/ 66810 h 66810"/>
              <a:gd name="connsiteX5" fmla="*/ 33334 w 66810"/>
              <a:gd name="connsiteY5" fmla="*/ 12894 h 66810"/>
              <a:gd name="connsiteX6" fmla="*/ 42696 w 66810"/>
              <a:gd name="connsiteY6" fmla="*/ 22256 h 66810"/>
              <a:gd name="connsiteX7" fmla="*/ 33334 w 66810"/>
              <a:gd name="connsiteY7" fmla="*/ 31618 h 66810"/>
              <a:gd name="connsiteX8" fmla="*/ 23972 w 66810"/>
              <a:gd name="connsiteY8" fmla="*/ 22256 h 66810"/>
              <a:gd name="connsiteX9" fmla="*/ 33334 w 66810"/>
              <a:gd name="connsiteY9" fmla="*/ 12894 h 66810"/>
              <a:gd name="connsiteX10" fmla="*/ 14615 w 66810"/>
              <a:gd name="connsiteY10" fmla="*/ 43318 h 66810"/>
              <a:gd name="connsiteX11" fmla="*/ 16485 w 66810"/>
              <a:gd name="connsiteY11" fmla="*/ 39560 h 66810"/>
              <a:gd name="connsiteX12" fmla="*/ 25613 w 66810"/>
              <a:gd name="connsiteY12" fmla="*/ 35113 h 66810"/>
              <a:gd name="connsiteX13" fmla="*/ 33338 w 66810"/>
              <a:gd name="connsiteY13" fmla="*/ 33944 h 66810"/>
              <a:gd name="connsiteX14" fmla="*/ 41059 w 66810"/>
              <a:gd name="connsiteY14" fmla="*/ 35113 h 66810"/>
              <a:gd name="connsiteX15" fmla="*/ 50187 w 66810"/>
              <a:gd name="connsiteY15" fmla="*/ 39560 h 66810"/>
              <a:gd name="connsiteX16" fmla="*/ 52062 w 66810"/>
              <a:gd name="connsiteY16" fmla="*/ 43318 h 66810"/>
              <a:gd name="connsiteX17" fmla="*/ 52062 w 66810"/>
              <a:gd name="connsiteY17" fmla="*/ 50471 h 66810"/>
              <a:gd name="connsiteX18" fmla="*/ 14615 w 66810"/>
              <a:gd name="connsiteY18" fmla="*/ 50471 h 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810" h="66810">
                <a:moveTo>
                  <a:pt x="33405" y="66810"/>
                </a:moveTo>
                <a:cubicBezTo>
                  <a:pt x="51854" y="66810"/>
                  <a:pt x="66810" y="51854"/>
                  <a:pt x="66810" y="33405"/>
                </a:cubicBezTo>
                <a:cubicBezTo>
                  <a:pt x="66810" y="14956"/>
                  <a:pt x="51854" y="0"/>
                  <a:pt x="33405" y="0"/>
                </a:cubicBezTo>
                <a:cubicBezTo>
                  <a:pt x="14956" y="0"/>
                  <a:pt x="0" y="14956"/>
                  <a:pt x="0" y="33405"/>
                </a:cubicBezTo>
                <a:cubicBezTo>
                  <a:pt x="0" y="51854"/>
                  <a:pt x="14956" y="66810"/>
                  <a:pt x="33405" y="66810"/>
                </a:cubicBezTo>
                <a:close/>
                <a:moveTo>
                  <a:pt x="33334" y="12894"/>
                </a:moveTo>
                <a:cubicBezTo>
                  <a:pt x="38504" y="12894"/>
                  <a:pt x="42696" y="17086"/>
                  <a:pt x="42696" y="22256"/>
                </a:cubicBezTo>
                <a:cubicBezTo>
                  <a:pt x="42696" y="27426"/>
                  <a:pt x="38504" y="31618"/>
                  <a:pt x="33334" y="31618"/>
                </a:cubicBezTo>
                <a:cubicBezTo>
                  <a:pt x="28164" y="31618"/>
                  <a:pt x="23972" y="27426"/>
                  <a:pt x="23972" y="22256"/>
                </a:cubicBezTo>
                <a:cubicBezTo>
                  <a:pt x="23986" y="17091"/>
                  <a:pt x="28169" y="12908"/>
                  <a:pt x="33334" y="12894"/>
                </a:cubicBezTo>
                <a:close/>
                <a:moveTo>
                  <a:pt x="14615" y="43318"/>
                </a:moveTo>
                <a:cubicBezTo>
                  <a:pt x="14640" y="41847"/>
                  <a:pt x="15328" y="40467"/>
                  <a:pt x="16485" y="39560"/>
                </a:cubicBezTo>
                <a:cubicBezTo>
                  <a:pt x="19253" y="37569"/>
                  <a:pt x="22340" y="36066"/>
                  <a:pt x="25613" y="35113"/>
                </a:cubicBezTo>
                <a:cubicBezTo>
                  <a:pt x="28125" y="34382"/>
                  <a:pt x="30723" y="33989"/>
                  <a:pt x="33338" y="33944"/>
                </a:cubicBezTo>
                <a:cubicBezTo>
                  <a:pt x="35955" y="33953"/>
                  <a:pt x="38557" y="34347"/>
                  <a:pt x="41059" y="35113"/>
                </a:cubicBezTo>
                <a:cubicBezTo>
                  <a:pt x="44369" y="35968"/>
                  <a:pt x="47474" y="37480"/>
                  <a:pt x="50187" y="39560"/>
                </a:cubicBezTo>
                <a:cubicBezTo>
                  <a:pt x="51346" y="40467"/>
                  <a:pt x="52035" y="41847"/>
                  <a:pt x="52062" y="43318"/>
                </a:cubicBezTo>
                <a:lnTo>
                  <a:pt x="52062" y="50471"/>
                </a:lnTo>
                <a:lnTo>
                  <a:pt x="14615" y="50471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7F1361C-9EBB-CCFA-93BF-C616DC6FFC38}"/>
              </a:ext>
            </a:extLst>
          </p:cNvPr>
          <p:cNvSpPr/>
          <p:nvPr/>
        </p:nvSpPr>
        <p:spPr>
          <a:xfrm>
            <a:off x="918777" y="4891221"/>
            <a:ext cx="30845" cy="25467"/>
          </a:xfrm>
          <a:custGeom>
            <a:avLst/>
            <a:gdLst>
              <a:gd name="connsiteX0" fmla="*/ 0 w 30845"/>
              <a:gd name="connsiteY0" fmla="*/ 14385 h 25467"/>
              <a:gd name="connsiteX1" fmla="*/ 5875 w 30845"/>
              <a:gd name="connsiteY1" fmla="*/ 25467 h 25467"/>
              <a:gd name="connsiteX2" fmla="*/ 30845 w 30845"/>
              <a:gd name="connsiteY2" fmla="*/ 10485 h 25467"/>
              <a:gd name="connsiteX3" fmla="*/ 23981 w 30845"/>
              <a:gd name="connsiteY3" fmla="*/ 0 h 2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45" h="25467">
                <a:moveTo>
                  <a:pt x="0" y="14385"/>
                </a:moveTo>
                <a:cubicBezTo>
                  <a:pt x="2536" y="17743"/>
                  <a:pt x="4519" y="21484"/>
                  <a:pt x="5875" y="25467"/>
                </a:cubicBezTo>
                <a:lnTo>
                  <a:pt x="30845" y="10485"/>
                </a:lnTo>
                <a:cubicBezTo>
                  <a:pt x="28018" y="7375"/>
                  <a:pt x="25701" y="3836"/>
                  <a:pt x="23981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98DC48F-24E3-56C5-D4C3-A61D1CA74B2D}"/>
              </a:ext>
            </a:extLst>
          </p:cNvPr>
          <p:cNvSpPr/>
          <p:nvPr/>
        </p:nvSpPr>
        <p:spPr>
          <a:xfrm>
            <a:off x="927796" y="4822185"/>
            <a:ext cx="28122" cy="29542"/>
          </a:xfrm>
          <a:custGeom>
            <a:avLst/>
            <a:gdLst>
              <a:gd name="connsiteX0" fmla="*/ 0 w 28122"/>
              <a:gd name="connsiteY0" fmla="*/ 7921 h 29542"/>
              <a:gd name="connsiteX1" fmla="*/ 19208 w 28122"/>
              <a:gd name="connsiteY1" fmla="*/ 29543 h 29542"/>
              <a:gd name="connsiteX2" fmla="*/ 28123 w 28122"/>
              <a:gd name="connsiteY2" fmla="*/ 20715 h 29542"/>
              <a:gd name="connsiteX3" fmla="*/ 9708 w 28122"/>
              <a:gd name="connsiteY3" fmla="*/ 0 h 29542"/>
              <a:gd name="connsiteX4" fmla="*/ 0 w 28122"/>
              <a:gd name="connsiteY4" fmla="*/ 7921 h 2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22" h="29542">
                <a:moveTo>
                  <a:pt x="0" y="7921"/>
                </a:moveTo>
                <a:lnTo>
                  <a:pt x="19208" y="29543"/>
                </a:lnTo>
                <a:cubicBezTo>
                  <a:pt x="21693" y="26147"/>
                  <a:pt x="24703" y="23167"/>
                  <a:pt x="28123" y="20715"/>
                </a:cubicBezTo>
                <a:lnTo>
                  <a:pt x="9708" y="0"/>
                </a:lnTo>
                <a:cubicBezTo>
                  <a:pt x="6908" y="3134"/>
                  <a:pt x="3632" y="5807"/>
                  <a:pt x="0" y="7921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BED4DD2-BAB3-B7FA-4478-978DB256172C}"/>
              </a:ext>
            </a:extLst>
          </p:cNvPr>
          <p:cNvSpPr/>
          <p:nvPr/>
        </p:nvSpPr>
        <p:spPr>
          <a:xfrm>
            <a:off x="945572" y="4841719"/>
            <a:ext cx="66810" cy="66810"/>
          </a:xfrm>
          <a:custGeom>
            <a:avLst/>
            <a:gdLst>
              <a:gd name="connsiteX0" fmla="*/ 33405 w 66810"/>
              <a:gd name="connsiteY0" fmla="*/ 0 h 66810"/>
              <a:gd name="connsiteX1" fmla="*/ 0 w 66810"/>
              <a:gd name="connsiteY1" fmla="*/ 33405 h 66810"/>
              <a:gd name="connsiteX2" fmla="*/ 33405 w 66810"/>
              <a:gd name="connsiteY2" fmla="*/ 66810 h 66810"/>
              <a:gd name="connsiteX3" fmla="*/ 66810 w 66810"/>
              <a:gd name="connsiteY3" fmla="*/ 33405 h 66810"/>
              <a:gd name="connsiteX4" fmla="*/ 33405 w 66810"/>
              <a:gd name="connsiteY4" fmla="*/ 0 h 66810"/>
              <a:gd name="connsiteX5" fmla="*/ 33334 w 66810"/>
              <a:gd name="connsiteY5" fmla="*/ 12894 h 66810"/>
              <a:gd name="connsiteX6" fmla="*/ 42696 w 66810"/>
              <a:gd name="connsiteY6" fmla="*/ 22256 h 66810"/>
              <a:gd name="connsiteX7" fmla="*/ 33334 w 66810"/>
              <a:gd name="connsiteY7" fmla="*/ 31618 h 66810"/>
              <a:gd name="connsiteX8" fmla="*/ 23972 w 66810"/>
              <a:gd name="connsiteY8" fmla="*/ 22256 h 66810"/>
              <a:gd name="connsiteX9" fmla="*/ 33334 w 66810"/>
              <a:gd name="connsiteY9" fmla="*/ 12894 h 66810"/>
              <a:gd name="connsiteX10" fmla="*/ 52058 w 66810"/>
              <a:gd name="connsiteY10" fmla="*/ 50475 h 66810"/>
              <a:gd name="connsiteX11" fmla="*/ 14615 w 66810"/>
              <a:gd name="connsiteY11" fmla="*/ 50475 h 66810"/>
              <a:gd name="connsiteX12" fmla="*/ 14615 w 66810"/>
              <a:gd name="connsiteY12" fmla="*/ 43318 h 66810"/>
              <a:gd name="connsiteX13" fmla="*/ 16485 w 66810"/>
              <a:gd name="connsiteY13" fmla="*/ 39560 h 66810"/>
              <a:gd name="connsiteX14" fmla="*/ 25613 w 66810"/>
              <a:gd name="connsiteY14" fmla="*/ 35113 h 66810"/>
              <a:gd name="connsiteX15" fmla="*/ 33338 w 66810"/>
              <a:gd name="connsiteY15" fmla="*/ 33944 h 66810"/>
              <a:gd name="connsiteX16" fmla="*/ 41059 w 66810"/>
              <a:gd name="connsiteY16" fmla="*/ 35113 h 66810"/>
              <a:gd name="connsiteX17" fmla="*/ 50187 w 66810"/>
              <a:gd name="connsiteY17" fmla="*/ 39560 h 66810"/>
              <a:gd name="connsiteX18" fmla="*/ 52062 w 66810"/>
              <a:gd name="connsiteY18" fmla="*/ 43318 h 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810" h="66810">
                <a:moveTo>
                  <a:pt x="33405" y="0"/>
                </a:moveTo>
                <a:cubicBezTo>
                  <a:pt x="14956" y="0"/>
                  <a:pt x="0" y="14956"/>
                  <a:pt x="0" y="33405"/>
                </a:cubicBezTo>
                <a:cubicBezTo>
                  <a:pt x="0" y="51854"/>
                  <a:pt x="14956" y="66810"/>
                  <a:pt x="33405" y="66810"/>
                </a:cubicBezTo>
                <a:cubicBezTo>
                  <a:pt x="51854" y="66810"/>
                  <a:pt x="66810" y="51854"/>
                  <a:pt x="66810" y="33405"/>
                </a:cubicBezTo>
                <a:cubicBezTo>
                  <a:pt x="66810" y="14956"/>
                  <a:pt x="51854" y="0"/>
                  <a:pt x="33405" y="0"/>
                </a:cubicBezTo>
                <a:close/>
                <a:moveTo>
                  <a:pt x="33334" y="12894"/>
                </a:moveTo>
                <a:cubicBezTo>
                  <a:pt x="38504" y="12894"/>
                  <a:pt x="42696" y="17086"/>
                  <a:pt x="42696" y="22256"/>
                </a:cubicBezTo>
                <a:cubicBezTo>
                  <a:pt x="42696" y="27426"/>
                  <a:pt x="38504" y="31618"/>
                  <a:pt x="33334" y="31618"/>
                </a:cubicBezTo>
                <a:cubicBezTo>
                  <a:pt x="28164" y="31618"/>
                  <a:pt x="23972" y="27426"/>
                  <a:pt x="23972" y="22256"/>
                </a:cubicBezTo>
                <a:cubicBezTo>
                  <a:pt x="23986" y="17091"/>
                  <a:pt x="28169" y="12908"/>
                  <a:pt x="33334" y="12894"/>
                </a:cubicBezTo>
                <a:close/>
                <a:moveTo>
                  <a:pt x="52058" y="50475"/>
                </a:moveTo>
                <a:lnTo>
                  <a:pt x="14615" y="50475"/>
                </a:lnTo>
                <a:lnTo>
                  <a:pt x="14615" y="43318"/>
                </a:lnTo>
                <a:cubicBezTo>
                  <a:pt x="14640" y="41847"/>
                  <a:pt x="15328" y="40467"/>
                  <a:pt x="16485" y="39560"/>
                </a:cubicBezTo>
                <a:cubicBezTo>
                  <a:pt x="19253" y="37569"/>
                  <a:pt x="22340" y="36066"/>
                  <a:pt x="25613" y="35113"/>
                </a:cubicBezTo>
                <a:cubicBezTo>
                  <a:pt x="28125" y="34382"/>
                  <a:pt x="30723" y="33989"/>
                  <a:pt x="33338" y="33944"/>
                </a:cubicBezTo>
                <a:cubicBezTo>
                  <a:pt x="35955" y="33953"/>
                  <a:pt x="38557" y="34347"/>
                  <a:pt x="41059" y="35113"/>
                </a:cubicBezTo>
                <a:cubicBezTo>
                  <a:pt x="44369" y="35968"/>
                  <a:pt x="47474" y="37480"/>
                  <a:pt x="50187" y="39560"/>
                </a:cubicBezTo>
                <a:cubicBezTo>
                  <a:pt x="51346" y="40467"/>
                  <a:pt x="52035" y="41847"/>
                  <a:pt x="52062" y="43318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F3BC630-C2AE-B791-0EEB-0A7C390D5631}"/>
              </a:ext>
            </a:extLst>
          </p:cNvPr>
          <p:cNvSpPr/>
          <p:nvPr/>
        </p:nvSpPr>
        <p:spPr>
          <a:xfrm>
            <a:off x="888090" y="4833505"/>
            <a:ext cx="20055" cy="58579"/>
          </a:xfrm>
          <a:custGeom>
            <a:avLst/>
            <a:gdLst>
              <a:gd name="connsiteX0" fmla="*/ 7675 w 20055"/>
              <a:gd name="connsiteY0" fmla="*/ 0 h 58579"/>
              <a:gd name="connsiteX1" fmla="*/ 0 w 20055"/>
              <a:gd name="connsiteY1" fmla="*/ 56283 h 58579"/>
              <a:gd name="connsiteX2" fmla="*/ 12331 w 20055"/>
              <a:gd name="connsiteY2" fmla="*/ 58580 h 58579"/>
              <a:gd name="connsiteX3" fmla="*/ 20056 w 20055"/>
              <a:gd name="connsiteY3" fmla="*/ 1950 h 58579"/>
              <a:gd name="connsiteX4" fmla="*/ 19901 w 20055"/>
              <a:gd name="connsiteY4" fmla="*/ 1950 h 58579"/>
              <a:gd name="connsiteX5" fmla="*/ 7675 w 20055"/>
              <a:gd name="connsiteY5" fmla="*/ 0 h 5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5" h="58579">
                <a:moveTo>
                  <a:pt x="7675" y="0"/>
                </a:moveTo>
                <a:lnTo>
                  <a:pt x="0" y="56283"/>
                </a:lnTo>
                <a:cubicBezTo>
                  <a:pt x="4207" y="56384"/>
                  <a:pt x="8370" y="57159"/>
                  <a:pt x="12331" y="58580"/>
                </a:cubicBezTo>
                <a:lnTo>
                  <a:pt x="20056" y="1950"/>
                </a:lnTo>
                <a:lnTo>
                  <a:pt x="19901" y="1950"/>
                </a:lnTo>
                <a:cubicBezTo>
                  <a:pt x="15748" y="1947"/>
                  <a:pt x="11622" y="1289"/>
                  <a:pt x="7675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065FD2E-349E-45F3-18E7-8B72F643A374}"/>
              </a:ext>
            </a:extLst>
          </p:cNvPr>
          <p:cNvSpPr/>
          <p:nvPr/>
        </p:nvSpPr>
        <p:spPr>
          <a:xfrm>
            <a:off x="853708" y="4896002"/>
            <a:ext cx="66810" cy="66810"/>
          </a:xfrm>
          <a:custGeom>
            <a:avLst/>
            <a:gdLst>
              <a:gd name="connsiteX0" fmla="*/ 66810 w 66810"/>
              <a:gd name="connsiteY0" fmla="*/ 33405 h 66810"/>
              <a:gd name="connsiteX1" fmla="*/ 33405 w 66810"/>
              <a:gd name="connsiteY1" fmla="*/ 0 h 66810"/>
              <a:gd name="connsiteX2" fmla="*/ 0 w 66810"/>
              <a:gd name="connsiteY2" fmla="*/ 33405 h 66810"/>
              <a:gd name="connsiteX3" fmla="*/ 33405 w 66810"/>
              <a:gd name="connsiteY3" fmla="*/ 66810 h 66810"/>
              <a:gd name="connsiteX4" fmla="*/ 66810 w 66810"/>
              <a:gd name="connsiteY4" fmla="*/ 33405 h 66810"/>
              <a:gd name="connsiteX5" fmla="*/ 33334 w 66810"/>
              <a:gd name="connsiteY5" fmla="*/ 12894 h 66810"/>
              <a:gd name="connsiteX6" fmla="*/ 42696 w 66810"/>
              <a:gd name="connsiteY6" fmla="*/ 22256 h 66810"/>
              <a:gd name="connsiteX7" fmla="*/ 33334 w 66810"/>
              <a:gd name="connsiteY7" fmla="*/ 31618 h 66810"/>
              <a:gd name="connsiteX8" fmla="*/ 23972 w 66810"/>
              <a:gd name="connsiteY8" fmla="*/ 22256 h 66810"/>
              <a:gd name="connsiteX9" fmla="*/ 33334 w 66810"/>
              <a:gd name="connsiteY9" fmla="*/ 12894 h 66810"/>
              <a:gd name="connsiteX10" fmla="*/ 52053 w 66810"/>
              <a:gd name="connsiteY10" fmla="*/ 50475 h 66810"/>
              <a:gd name="connsiteX11" fmla="*/ 14615 w 66810"/>
              <a:gd name="connsiteY11" fmla="*/ 50475 h 66810"/>
              <a:gd name="connsiteX12" fmla="*/ 14615 w 66810"/>
              <a:gd name="connsiteY12" fmla="*/ 43318 h 66810"/>
              <a:gd name="connsiteX13" fmla="*/ 16485 w 66810"/>
              <a:gd name="connsiteY13" fmla="*/ 39560 h 66810"/>
              <a:gd name="connsiteX14" fmla="*/ 25613 w 66810"/>
              <a:gd name="connsiteY14" fmla="*/ 35113 h 66810"/>
              <a:gd name="connsiteX15" fmla="*/ 33338 w 66810"/>
              <a:gd name="connsiteY15" fmla="*/ 33940 h 66810"/>
              <a:gd name="connsiteX16" fmla="*/ 41059 w 66810"/>
              <a:gd name="connsiteY16" fmla="*/ 35113 h 66810"/>
              <a:gd name="connsiteX17" fmla="*/ 50187 w 66810"/>
              <a:gd name="connsiteY17" fmla="*/ 39560 h 66810"/>
              <a:gd name="connsiteX18" fmla="*/ 52058 w 66810"/>
              <a:gd name="connsiteY18" fmla="*/ 43318 h 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810" h="66810">
                <a:moveTo>
                  <a:pt x="66810" y="33405"/>
                </a:moveTo>
                <a:cubicBezTo>
                  <a:pt x="66810" y="14956"/>
                  <a:pt x="51854" y="0"/>
                  <a:pt x="33405" y="0"/>
                </a:cubicBezTo>
                <a:cubicBezTo>
                  <a:pt x="14956" y="0"/>
                  <a:pt x="0" y="14956"/>
                  <a:pt x="0" y="33405"/>
                </a:cubicBezTo>
                <a:cubicBezTo>
                  <a:pt x="0" y="51854"/>
                  <a:pt x="14956" y="66810"/>
                  <a:pt x="33405" y="66810"/>
                </a:cubicBezTo>
                <a:cubicBezTo>
                  <a:pt x="51854" y="66810"/>
                  <a:pt x="66810" y="51854"/>
                  <a:pt x="66810" y="33405"/>
                </a:cubicBezTo>
                <a:close/>
                <a:moveTo>
                  <a:pt x="33334" y="12894"/>
                </a:moveTo>
                <a:cubicBezTo>
                  <a:pt x="38504" y="12894"/>
                  <a:pt x="42696" y="17086"/>
                  <a:pt x="42696" y="22256"/>
                </a:cubicBezTo>
                <a:cubicBezTo>
                  <a:pt x="42696" y="27426"/>
                  <a:pt x="38504" y="31618"/>
                  <a:pt x="33334" y="31618"/>
                </a:cubicBezTo>
                <a:cubicBezTo>
                  <a:pt x="28164" y="31618"/>
                  <a:pt x="23972" y="27426"/>
                  <a:pt x="23972" y="22256"/>
                </a:cubicBezTo>
                <a:cubicBezTo>
                  <a:pt x="23986" y="17091"/>
                  <a:pt x="28169" y="12908"/>
                  <a:pt x="33334" y="12894"/>
                </a:cubicBezTo>
                <a:close/>
                <a:moveTo>
                  <a:pt x="52053" y="50475"/>
                </a:moveTo>
                <a:lnTo>
                  <a:pt x="14615" y="50475"/>
                </a:lnTo>
                <a:lnTo>
                  <a:pt x="14615" y="43318"/>
                </a:lnTo>
                <a:cubicBezTo>
                  <a:pt x="14640" y="41847"/>
                  <a:pt x="15328" y="40467"/>
                  <a:pt x="16485" y="39560"/>
                </a:cubicBezTo>
                <a:cubicBezTo>
                  <a:pt x="19254" y="37571"/>
                  <a:pt x="22340" y="36067"/>
                  <a:pt x="25613" y="35113"/>
                </a:cubicBezTo>
                <a:cubicBezTo>
                  <a:pt x="28125" y="34381"/>
                  <a:pt x="30723" y="33986"/>
                  <a:pt x="33338" y="33940"/>
                </a:cubicBezTo>
                <a:cubicBezTo>
                  <a:pt x="35956" y="33950"/>
                  <a:pt x="38557" y="34346"/>
                  <a:pt x="41059" y="35113"/>
                </a:cubicBezTo>
                <a:cubicBezTo>
                  <a:pt x="44369" y="35968"/>
                  <a:pt x="47474" y="37480"/>
                  <a:pt x="50187" y="39560"/>
                </a:cubicBezTo>
                <a:cubicBezTo>
                  <a:pt x="51345" y="40467"/>
                  <a:pt x="52032" y="41847"/>
                  <a:pt x="52058" y="43318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A08C30-AAC3-40E1-490D-3F7D11019029}"/>
              </a:ext>
            </a:extLst>
          </p:cNvPr>
          <p:cNvSpPr/>
          <p:nvPr/>
        </p:nvSpPr>
        <p:spPr>
          <a:xfrm>
            <a:off x="773761" y="2300080"/>
            <a:ext cx="312712" cy="312712"/>
          </a:xfrm>
          <a:custGeom>
            <a:avLst/>
            <a:gdLst>
              <a:gd name="connsiteX0" fmla="*/ 156356 w 312712"/>
              <a:gd name="connsiteY0" fmla="*/ 0 h 312712"/>
              <a:gd name="connsiteX1" fmla="*/ 0 w 312712"/>
              <a:gd name="connsiteY1" fmla="*/ 156356 h 312712"/>
              <a:gd name="connsiteX2" fmla="*/ 156356 w 312712"/>
              <a:gd name="connsiteY2" fmla="*/ 312712 h 312712"/>
              <a:gd name="connsiteX3" fmla="*/ 312712 w 312712"/>
              <a:gd name="connsiteY3" fmla="*/ 156356 h 312712"/>
              <a:gd name="connsiteX4" fmla="*/ 156356 w 312712"/>
              <a:gd name="connsiteY4" fmla="*/ 0 h 312712"/>
              <a:gd name="connsiteX5" fmla="*/ 156356 w 312712"/>
              <a:gd name="connsiteY5" fmla="*/ 24688 h 312712"/>
              <a:gd name="connsiteX6" fmla="*/ 288024 w 312712"/>
              <a:gd name="connsiteY6" fmla="*/ 156356 h 312712"/>
              <a:gd name="connsiteX7" fmla="*/ 156356 w 312712"/>
              <a:gd name="connsiteY7" fmla="*/ 288024 h 312712"/>
              <a:gd name="connsiteX8" fmla="*/ 24688 w 312712"/>
              <a:gd name="connsiteY8" fmla="*/ 156356 h 312712"/>
              <a:gd name="connsiteX9" fmla="*/ 156356 w 312712"/>
              <a:gd name="connsiteY9" fmla="*/ 24688 h 3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2" h="312712">
                <a:moveTo>
                  <a:pt x="156356" y="0"/>
                </a:moveTo>
                <a:cubicBezTo>
                  <a:pt x="69949" y="0"/>
                  <a:pt x="0" y="69949"/>
                  <a:pt x="0" y="156356"/>
                </a:cubicBezTo>
                <a:cubicBezTo>
                  <a:pt x="0" y="242763"/>
                  <a:pt x="69949" y="312712"/>
                  <a:pt x="156356" y="312712"/>
                </a:cubicBezTo>
                <a:cubicBezTo>
                  <a:pt x="242763" y="312712"/>
                  <a:pt x="312712" y="242763"/>
                  <a:pt x="312712" y="156356"/>
                </a:cubicBezTo>
                <a:cubicBezTo>
                  <a:pt x="312712" y="69949"/>
                  <a:pt x="242763" y="0"/>
                  <a:pt x="156356" y="0"/>
                </a:cubicBezTo>
                <a:close/>
                <a:moveTo>
                  <a:pt x="156356" y="24688"/>
                </a:moveTo>
                <a:cubicBezTo>
                  <a:pt x="228774" y="24688"/>
                  <a:pt x="288024" y="83939"/>
                  <a:pt x="288024" y="156356"/>
                </a:cubicBezTo>
                <a:cubicBezTo>
                  <a:pt x="288024" y="228774"/>
                  <a:pt x="228774" y="288024"/>
                  <a:pt x="156356" y="288024"/>
                </a:cubicBezTo>
                <a:cubicBezTo>
                  <a:pt x="83939" y="288024"/>
                  <a:pt x="24688" y="228774"/>
                  <a:pt x="24688" y="156356"/>
                </a:cubicBezTo>
                <a:cubicBezTo>
                  <a:pt x="24688" y="83939"/>
                  <a:pt x="83939" y="24688"/>
                  <a:pt x="156356" y="24688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9B4B001-905D-2F46-CAA2-66058F27EE2A}"/>
              </a:ext>
            </a:extLst>
          </p:cNvPr>
          <p:cNvSpPr/>
          <p:nvPr/>
        </p:nvSpPr>
        <p:spPr>
          <a:xfrm>
            <a:off x="865929" y="2393071"/>
            <a:ext cx="127553" cy="127553"/>
          </a:xfrm>
          <a:custGeom>
            <a:avLst/>
            <a:gdLst>
              <a:gd name="connsiteX0" fmla="*/ 0 w 127553"/>
              <a:gd name="connsiteY0" fmla="*/ 127554 h 127553"/>
              <a:gd name="connsiteX1" fmla="*/ 90522 w 127553"/>
              <a:gd name="connsiteY1" fmla="*/ 90522 h 127553"/>
              <a:gd name="connsiteX2" fmla="*/ 127554 w 127553"/>
              <a:gd name="connsiteY2" fmla="*/ 0 h 127553"/>
              <a:gd name="connsiteX3" fmla="*/ 37032 w 127553"/>
              <a:gd name="connsiteY3" fmla="*/ 37855 h 127553"/>
              <a:gd name="connsiteX4" fmla="*/ 0 w 127553"/>
              <a:gd name="connsiteY4" fmla="*/ 127554 h 127553"/>
              <a:gd name="connsiteX5" fmla="*/ 64188 w 127553"/>
              <a:gd name="connsiteY5" fmla="*/ 55136 h 127553"/>
              <a:gd name="connsiteX6" fmla="*/ 72418 w 127553"/>
              <a:gd name="connsiteY6" fmla="*/ 63365 h 127553"/>
              <a:gd name="connsiteX7" fmla="*/ 64188 w 127553"/>
              <a:gd name="connsiteY7" fmla="*/ 71595 h 127553"/>
              <a:gd name="connsiteX8" fmla="*/ 55959 w 127553"/>
              <a:gd name="connsiteY8" fmla="*/ 63365 h 127553"/>
              <a:gd name="connsiteX9" fmla="*/ 64188 w 127553"/>
              <a:gd name="connsiteY9" fmla="*/ 55136 h 12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53" h="127553">
                <a:moveTo>
                  <a:pt x="0" y="127554"/>
                </a:moveTo>
                <a:lnTo>
                  <a:pt x="90522" y="90522"/>
                </a:lnTo>
                <a:lnTo>
                  <a:pt x="127554" y="0"/>
                </a:lnTo>
                <a:lnTo>
                  <a:pt x="37032" y="37855"/>
                </a:lnTo>
                <a:lnTo>
                  <a:pt x="0" y="127554"/>
                </a:lnTo>
                <a:close/>
                <a:moveTo>
                  <a:pt x="64188" y="55136"/>
                </a:moveTo>
                <a:cubicBezTo>
                  <a:pt x="69126" y="55136"/>
                  <a:pt x="72418" y="58428"/>
                  <a:pt x="72418" y="63365"/>
                </a:cubicBezTo>
                <a:cubicBezTo>
                  <a:pt x="72418" y="68303"/>
                  <a:pt x="69126" y="71595"/>
                  <a:pt x="64188" y="71595"/>
                </a:cubicBezTo>
                <a:cubicBezTo>
                  <a:pt x="59251" y="71595"/>
                  <a:pt x="55959" y="68303"/>
                  <a:pt x="55959" y="63365"/>
                </a:cubicBezTo>
                <a:cubicBezTo>
                  <a:pt x="55959" y="58428"/>
                  <a:pt x="59251" y="55136"/>
                  <a:pt x="64188" y="55136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D0495E2-4EE0-EEF7-8D19-8B225047E2EE}"/>
              </a:ext>
            </a:extLst>
          </p:cNvPr>
          <p:cNvSpPr/>
          <p:nvPr/>
        </p:nvSpPr>
        <p:spPr>
          <a:xfrm>
            <a:off x="4470619" y="3470146"/>
            <a:ext cx="312712" cy="312712"/>
          </a:xfrm>
          <a:custGeom>
            <a:avLst/>
            <a:gdLst>
              <a:gd name="connsiteX0" fmla="*/ 156356 w 312712"/>
              <a:gd name="connsiteY0" fmla="*/ 0 h 312712"/>
              <a:gd name="connsiteX1" fmla="*/ 0 w 312712"/>
              <a:gd name="connsiteY1" fmla="*/ 156356 h 312712"/>
              <a:gd name="connsiteX2" fmla="*/ 156356 w 312712"/>
              <a:gd name="connsiteY2" fmla="*/ 312712 h 312712"/>
              <a:gd name="connsiteX3" fmla="*/ 312712 w 312712"/>
              <a:gd name="connsiteY3" fmla="*/ 156356 h 312712"/>
              <a:gd name="connsiteX4" fmla="*/ 156356 w 312712"/>
              <a:gd name="connsiteY4" fmla="*/ 0 h 312712"/>
              <a:gd name="connsiteX5" fmla="*/ 156356 w 312712"/>
              <a:gd name="connsiteY5" fmla="*/ 24688 h 312712"/>
              <a:gd name="connsiteX6" fmla="*/ 288024 w 312712"/>
              <a:gd name="connsiteY6" fmla="*/ 156356 h 312712"/>
              <a:gd name="connsiteX7" fmla="*/ 156356 w 312712"/>
              <a:gd name="connsiteY7" fmla="*/ 288024 h 312712"/>
              <a:gd name="connsiteX8" fmla="*/ 24688 w 312712"/>
              <a:gd name="connsiteY8" fmla="*/ 156356 h 312712"/>
              <a:gd name="connsiteX9" fmla="*/ 156356 w 312712"/>
              <a:gd name="connsiteY9" fmla="*/ 24688 h 3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2" h="312712">
                <a:moveTo>
                  <a:pt x="156356" y="0"/>
                </a:moveTo>
                <a:cubicBezTo>
                  <a:pt x="69949" y="0"/>
                  <a:pt x="0" y="69949"/>
                  <a:pt x="0" y="156356"/>
                </a:cubicBezTo>
                <a:cubicBezTo>
                  <a:pt x="0" y="242763"/>
                  <a:pt x="69949" y="312712"/>
                  <a:pt x="156356" y="312712"/>
                </a:cubicBezTo>
                <a:cubicBezTo>
                  <a:pt x="242763" y="312712"/>
                  <a:pt x="312712" y="242763"/>
                  <a:pt x="312712" y="156356"/>
                </a:cubicBezTo>
                <a:cubicBezTo>
                  <a:pt x="312712" y="69949"/>
                  <a:pt x="242763" y="0"/>
                  <a:pt x="156356" y="0"/>
                </a:cubicBezTo>
                <a:close/>
                <a:moveTo>
                  <a:pt x="156356" y="24688"/>
                </a:moveTo>
                <a:cubicBezTo>
                  <a:pt x="228774" y="24688"/>
                  <a:pt x="288024" y="83939"/>
                  <a:pt x="288024" y="156356"/>
                </a:cubicBezTo>
                <a:cubicBezTo>
                  <a:pt x="288024" y="228774"/>
                  <a:pt x="228774" y="288024"/>
                  <a:pt x="156356" y="288024"/>
                </a:cubicBezTo>
                <a:cubicBezTo>
                  <a:pt x="83939" y="288024"/>
                  <a:pt x="24688" y="228774"/>
                  <a:pt x="24688" y="156356"/>
                </a:cubicBezTo>
                <a:cubicBezTo>
                  <a:pt x="24688" y="83939"/>
                  <a:pt x="83939" y="24688"/>
                  <a:pt x="156356" y="24688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99A4419-4149-5851-0F6D-1AB776EE9320}"/>
              </a:ext>
            </a:extLst>
          </p:cNvPr>
          <p:cNvSpPr/>
          <p:nvPr/>
        </p:nvSpPr>
        <p:spPr>
          <a:xfrm>
            <a:off x="4562787" y="3563137"/>
            <a:ext cx="127553" cy="127553"/>
          </a:xfrm>
          <a:custGeom>
            <a:avLst/>
            <a:gdLst>
              <a:gd name="connsiteX0" fmla="*/ 0 w 127553"/>
              <a:gd name="connsiteY0" fmla="*/ 127554 h 127553"/>
              <a:gd name="connsiteX1" fmla="*/ 90522 w 127553"/>
              <a:gd name="connsiteY1" fmla="*/ 90522 h 127553"/>
              <a:gd name="connsiteX2" fmla="*/ 127554 w 127553"/>
              <a:gd name="connsiteY2" fmla="*/ 0 h 127553"/>
              <a:gd name="connsiteX3" fmla="*/ 37032 w 127553"/>
              <a:gd name="connsiteY3" fmla="*/ 37855 h 127553"/>
              <a:gd name="connsiteX4" fmla="*/ 0 w 127553"/>
              <a:gd name="connsiteY4" fmla="*/ 127554 h 127553"/>
              <a:gd name="connsiteX5" fmla="*/ 64188 w 127553"/>
              <a:gd name="connsiteY5" fmla="*/ 55136 h 127553"/>
              <a:gd name="connsiteX6" fmla="*/ 72418 w 127553"/>
              <a:gd name="connsiteY6" fmla="*/ 63365 h 127553"/>
              <a:gd name="connsiteX7" fmla="*/ 64188 w 127553"/>
              <a:gd name="connsiteY7" fmla="*/ 71595 h 127553"/>
              <a:gd name="connsiteX8" fmla="*/ 55959 w 127553"/>
              <a:gd name="connsiteY8" fmla="*/ 63365 h 127553"/>
              <a:gd name="connsiteX9" fmla="*/ 64188 w 127553"/>
              <a:gd name="connsiteY9" fmla="*/ 55136 h 12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53" h="127553">
                <a:moveTo>
                  <a:pt x="0" y="127554"/>
                </a:moveTo>
                <a:lnTo>
                  <a:pt x="90522" y="90522"/>
                </a:lnTo>
                <a:lnTo>
                  <a:pt x="127554" y="0"/>
                </a:lnTo>
                <a:lnTo>
                  <a:pt x="37032" y="37855"/>
                </a:lnTo>
                <a:lnTo>
                  <a:pt x="0" y="127554"/>
                </a:lnTo>
                <a:close/>
                <a:moveTo>
                  <a:pt x="64188" y="55136"/>
                </a:moveTo>
                <a:cubicBezTo>
                  <a:pt x="69126" y="55136"/>
                  <a:pt x="72418" y="58428"/>
                  <a:pt x="72418" y="63365"/>
                </a:cubicBezTo>
                <a:cubicBezTo>
                  <a:pt x="72418" y="68303"/>
                  <a:pt x="69126" y="71595"/>
                  <a:pt x="64188" y="71595"/>
                </a:cubicBezTo>
                <a:cubicBezTo>
                  <a:pt x="59251" y="71595"/>
                  <a:pt x="55959" y="68303"/>
                  <a:pt x="55959" y="63365"/>
                </a:cubicBezTo>
                <a:cubicBezTo>
                  <a:pt x="55959" y="58428"/>
                  <a:pt x="59251" y="55136"/>
                  <a:pt x="64188" y="55136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2B90042-76AC-95D1-AEAB-44AB7D57CC5F}"/>
              </a:ext>
            </a:extLst>
          </p:cNvPr>
          <p:cNvSpPr/>
          <p:nvPr/>
        </p:nvSpPr>
        <p:spPr>
          <a:xfrm>
            <a:off x="3195375" y="2306559"/>
            <a:ext cx="361950" cy="361950"/>
          </a:xfrm>
          <a:custGeom>
            <a:avLst/>
            <a:gdLst>
              <a:gd name="connsiteX0" fmla="*/ 180975 w 361950"/>
              <a:gd name="connsiteY0" fmla="*/ 19050 h 361950"/>
              <a:gd name="connsiteX1" fmla="*/ 342900 w 361950"/>
              <a:gd name="connsiteY1" fmla="*/ 180975 h 361950"/>
              <a:gd name="connsiteX2" fmla="*/ 180975 w 361950"/>
              <a:gd name="connsiteY2" fmla="*/ 342900 h 361950"/>
              <a:gd name="connsiteX3" fmla="*/ 19050 w 361950"/>
              <a:gd name="connsiteY3" fmla="*/ 180975 h 361950"/>
              <a:gd name="connsiteX4" fmla="*/ 180975 w 361950"/>
              <a:gd name="connsiteY4" fmla="*/ 19050 h 361950"/>
              <a:gd name="connsiteX5" fmla="*/ 180975 w 361950"/>
              <a:gd name="connsiteY5" fmla="*/ 0 h 361950"/>
              <a:gd name="connsiteX6" fmla="*/ 0 w 361950"/>
              <a:gd name="connsiteY6" fmla="*/ 180975 h 361950"/>
              <a:gd name="connsiteX7" fmla="*/ 180975 w 361950"/>
              <a:gd name="connsiteY7" fmla="*/ 361950 h 361950"/>
              <a:gd name="connsiteX8" fmla="*/ 361950 w 361950"/>
              <a:gd name="connsiteY8" fmla="*/ 180975 h 361950"/>
              <a:gd name="connsiteX9" fmla="*/ 180975 w 361950"/>
              <a:gd name="connsiteY9" fmla="*/ 0 h 361950"/>
              <a:gd name="connsiteX10" fmla="*/ 180975 w 361950"/>
              <a:gd name="connsiteY10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361950">
                <a:moveTo>
                  <a:pt x="180975" y="19050"/>
                </a:moveTo>
                <a:cubicBezTo>
                  <a:pt x="270034" y="19050"/>
                  <a:pt x="342900" y="91916"/>
                  <a:pt x="342900" y="180975"/>
                </a:cubicBezTo>
                <a:cubicBezTo>
                  <a:pt x="342900" y="270034"/>
                  <a:pt x="270034" y="342900"/>
                  <a:pt x="180975" y="342900"/>
                </a:cubicBezTo>
                <a:cubicBezTo>
                  <a:pt x="91916" y="342900"/>
                  <a:pt x="19050" y="270034"/>
                  <a:pt x="19050" y="180975"/>
                </a:cubicBezTo>
                <a:cubicBezTo>
                  <a:pt x="19050" y="91916"/>
                  <a:pt x="91916" y="19050"/>
                  <a:pt x="180975" y="19050"/>
                </a:cubicBezTo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lnTo>
                  <a:pt x="180975" y="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F9FB240-FA48-E85F-C694-1FEB962FBAA2}"/>
              </a:ext>
            </a:extLst>
          </p:cNvPr>
          <p:cNvGrpSpPr/>
          <p:nvPr/>
        </p:nvGrpSpPr>
        <p:grpSpPr>
          <a:xfrm>
            <a:off x="3262050" y="2430384"/>
            <a:ext cx="219075" cy="180974"/>
            <a:chOff x="3262050" y="2430384"/>
            <a:chExt cx="219075" cy="180974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C1E95C2-D820-F4B2-ECA2-A6060B8AE4FA}"/>
                </a:ext>
              </a:extLst>
            </p:cNvPr>
            <p:cNvSpPr/>
            <p:nvPr/>
          </p:nvSpPr>
          <p:spPr>
            <a:xfrm>
              <a:off x="3280147" y="2549446"/>
              <a:ext cx="192404" cy="61912"/>
            </a:xfrm>
            <a:custGeom>
              <a:avLst/>
              <a:gdLst>
                <a:gd name="connsiteX0" fmla="*/ 182880 w 192404"/>
                <a:gd name="connsiteY0" fmla="*/ 0 h 61912"/>
                <a:gd name="connsiteX1" fmla="*/ 175260 w 192404"/>
                <a:gd name="connsiteY1" fmla="*/ 3810 h 61912"/>
                <a:gd name="connsiteX2" fmla="*/ 96203 w 192404"/>
                <a:gd name="connsiteY2" fmla="*/ 42386 h 61912"/>
                <a:gd name="connsiteX3" fmla="*/ 17145 w 192404"/>
                <a:gd name="connsiteY3" fmla="*/ 3810 h 61912"/>
                <a:gd name="connsiteX4" fmla="*/ 9525 w 192404"/>
                <a:gd name="connsiteY4" fmla="*/ 0 h 61912"/>
                <a:gd name="connsiteX5" fmla="*/ 0 w 192404"/>
                <a:gd name="connsiteY5" fmla="*/ 9525 h 61912"/>
                <a:gd name="connsiteX6" fmla="*/ 1905 w 192404"/>
                <a:gd name="connsiteY6" fmla="*/ 15240 h 61912"/>
                <a:gd name="connsiteX7" fmla="*/ 96203 w 192404"/>
                <a:gd name="connsiteY7" fmla="*/ 61913 h 61912"/>
                <a:gd name="connsiteX8" fmla="*/ 190500 w 192404"/>
                <a:gd name="connsiteY8" fmla="*/ 15240 h 61912"/>
                <a:gd name="connsiteX9" fmla="*/ 192405 w 192404"/>
                <a:gd name="connsiteY9" fmla="*/ 9525 h 61912"/>
                <a:gd name="connsiteX10" fmla="*/ 182880 w 192404"/>
                <a:gd name="connsiteY10" fmla="*/ 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04" h="61912">
                  <a:moveTo>
                    <a:pt x="182880" y="0"/>
                  </a:moveTo>
                  <a:cubicBezTo>
                    <a:pt x="179546" y="0"/>
                    <a:pt x="176689" y="1429"/>
                    <a:pt x="175260" y="3810"/>
                  </a:cubicBezTo>
                  <a:cubicBezTo>
                    <a:pt x="157163" y="27623"/>
                    <a:pt x="128588" y="42386"/>
                    <a:pt x="96203" y="42386"/>
                  </a:cubicBezTo>
                  <a:cubicBezTo>
                    <a:pt x="63818" y="42386"/>
                    <a:pt x="35719" y="27623"/>
                    <a:pt x="17145" y="3810"/>
                  </a:cubicBezTo>
                  <a:cubicBezTo>
                    <a:pt x="15240" y="1429"/>
                    <a:pt x="12383" y="0"/>
                    <a:pt x="9525" y="0"/>
                  </a:cubicBezTo>
                  <a:cubicBezTo>
                    <a:pt x="4286" y="0"/>
                    <a:pt x="0" y="4286"/>
                    <a:pt x="0" y="9525"/>
                  </a:cubicBezTo>
                  <a:cubicBezTo>
                    <a:pt x="0" y="11430"/>
                    <a:pt x="476" y="13335"/>
                    <a:pt x="1905" y="15240"/>
                  </a:cubicBezTo>
                  <a:cubicBezTo>
                    <a:pt x="23813" y="43815"/>
                    <a:pt x="57626" y="61913"/>
                    <a:pt x="96203" y="61913"/>
                  </a:cubicBezTo>
                  <a:cubicBezTo>
                    <a:pt x="134779" y="61913"/>
                    <a:pt x="168593" y="43815"/>
                    <a:pt x="190500" y="15240"/>
                  </a:cubicBezTo>
                  <a:cubicBezTo>
                    <a:pt x="191453" y="13811"/>
                    <a:pt x="192405" y="11906"/>
                    <a:pt x="192405" y="9525"/>
                  </a:cubicBezTo>
                  <a:cubicBezTo>
                    <a:pt x="192405" y="4286"/>
                    <a:pt x="188119" y="0"/>
                    <a:pt x="182880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95" name="Graphic 34" descr="Winking face outline with solid fill">
              <a:extLst>
                <a:ext uri="{FF2B5EF4-FFF2-40B4-BE49-F238E27FC236}">
                  <a16:creationId xmlns:a16="http://schemas.microsoft.com/office/drawing/2014/main" id="{AB7F8CC0-3DB1-F061-3515-2107D4F541BE}"/>
                </a:ext>
              </a:extLst>
            </p:cNvPr>
            <p:cNvGrpSpPr/>
            <p:nvPr/>
          </p:nvGrpSpPr>
          <p:grpSpPr>
            <a:xfrm>
              <a:off x="3262050" y="2430384"/>
              <a:ext cx="219075" cy="57150"/>
              <a:chOff x="3262050" y="2430384"/>
              <a:chExt cx="219075" cy="57150"/>
            </a:xfrm>
            <a:solidFill>
              <a:srgbClr val="000000"/>
            </a:solidFill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CB94940E-84AF-5528-4D69-6E45746D460B}"/>
                  </a:ext>
                </a:extLst>
              </p:cNvPr>
              <p:cNvSpPr/>
              <p:nvPr/>
            </p:nvSpPr>
            <p:spPr>
              <a:xfrm>
                <a:off x="3262050" y="2449434"/>
                <a:ext cx="76200" cy="19050"/>
              </a:xfrm>
              <a:custGeom>
                <a:avLst/>
                <a:gdLst>
                  <a:gd name="connsiteX0" fmla="*/ 76200 w 76200"/>
                  <a:gd name="connsiteY0" fmla="*/ 9525 h 19050"/>
                  <a:gd name="connsiteX1" fmla="*/ 66675 w 76200"/>
                  <a:gd name="connsiteY1" fmla="*/ 0 h 19050"/>
                  <a:gd name="connsiteX2" fmla="*/ 9525 w 76200"/>
                  <a:gd name="connsiteY2" fmla="*/ 0 h 19050"/>
                  <a:gd name="connsiteX3" fmla="*/ 0 w 76200"/>
                  <a:gd name="connsiteY3" fmla="*/ 9525 h 19050"/>
                  <a:gd name="connsiteX4" fmla="*/ 9525 w 76200"/>
                  <a:gd name="connsiteY4" fmla="*/ 19050 h 19050"/>
                  <a:gd name="connsiteX5" fmla="*/ 66675 w 76200"/>
                  <a:gd name="connsiteY5" fmla="*/ 19050 h 19050"/>
                  <a:gd name="connsiteX6" fmla="*/ 76200 w 76200"/>
                  <a:gd name="connsiteY6" fmla="*/ 9525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" h="19050">
                    <a:moveTo>
                      <a:pt x="76200" y="9525"/>
                    </a:moveTo>
                    <a:cubicBezTo>
                      <a:pt x="76200" y="4286"/>
                      <a:pt x="71914" y="0"/>
                      <a:pt x="66675" y="0"/>
                    </a:cubicBezTo>
                    <a:lnTo>
                      <a:pt x="9525" y="0"/>
                    </a:lnTo>
                    <a:cubicBezTo>
                      <a:pt x="4286" y="0"/>
                      <a:pt x="0" y="4286"/>
                      <a:pt x="0" y="9525"/>
                    </a:cubicBezTo>
                    <a:cubicBezTo>
                      <a:pt x="0" y="14764"/>
                      <a:pt x="4286" y="19050"/>
                      <a:pt x="9525" y="19050"/>
                    </a:cubicBezTo>
                    <a:lnTo>
                      <a:pt x="66675" y="19050"/>
                    </a:lnTo>
                    <a:cubicBezTo>
                      <a:pt x="71914" y="19050"/>
                      <a:pt x="76200" y="14764"/>
                      <a:pt x="76200" y="95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7AEF2CB8-EABA-FFD3-D56F-66F55B5CF8C4}"/>
                  </a:ext>
                </a:extLst>
              </p:cNvPr>
              <p:cNvSpPr/>
              <p:nvPr/>
            </p:nvSpPr>
            <p:spPr>
              <a:xfrm>
                <a:off x="3423975" y="2430384"/>
                <a:ext cx="57150" cy="57150"/>
              </a:xfrm>
              <a:custGeom>
                <a:avLst/>
                <a:gdLst>
                  <a:gd name="connsiteX0" fmla="*/ 57150 w 57150"/>
                  <a:gd name="connsiteY0" fmla="*/ 28575 h 57150"/>
                  <a:gd name="connsiteX1" fmla="*/ 28575 w 57150"/>
                  <a:gd name="connsiteY1" fmla="*/ 57150 h 57150"/>
                  <a:gd name="connsiteX2" fmla="*/ 0 w 57150"/>
                  <a:gd name="connsiteY2" fmla="*/ 28575 h 57150"/>
                  <a:gd name="connsiteX3" fmla="*/ 28575 w 57150"/>
                  <a:gd name="connsiteY3" fmla="*/ 0 h 57150"/>
                  <a:gd name="connsiteX4" fmla="*/ 57150 w 57150"/>
                  <a:gd name="connsiteY4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57150" y="28575"/>
                    </a:moveTo>
                    <a:cubicBezTo>
                      <a:pt x="57150" y="44357"/>
                      <a:pt x="44357" y="57150"/>
                      <a:pt x="28575" y="57150"/>
                    </a:cubicBezTo>
                    <a:cubicBezTo>
                      <a:pt x="12793" y="57150"/>
                      <a:pt x="0" y="44357"/>
                      <a:pt x="0" y="28575"/>
                    </a:cubicBezTo>
                    <a:cubicBezTo>
                      <a:pt x="0" y="12793"/>
                      <a:pt x="12793" y="0"/>
                      <a:pt x="28575" y="0"/>
                    </a:cubicBezTo>
                    <a:cubicBezTo>
                      <a:pt x="44357" y="0"/>
                      <a:pt x="57150" y="12793"/>
                      <a:pt x="57150" y="285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</p:grpSp>
      </p:grp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FAE7939-3FFB-E0B7-6A5B-9035EAA5B10D}"/>
              </a:ext>
            </a:extLst>
          </p:cNvPr>
          <p:cNvSpPr/>
          <p:nvPr/>
        </p:nvSpPr>
        <p:spPr>
          <a:xfrm>
            <a:off x="3214425" y="5932238"/>
            <a:ext cx="323850" cy="323850"/>
          </a:xfrm>
          <a:custGeom>
            <a:avLst/>
            <a:gdLst>
              <a:gd name="connsiteX0" fmla="*/ 28575 w 323850"/>
              <a:gd name="connsiteY0" fmla="*/ 0 h 323850"/>
              <a:gd name="connsiteX1" fmla="*/ 0 w 323850"/>
              <a:gd name="connsiteY1" fmla="*/ 0 h 323850"/>
              <a:gd name="connsiteX2" fmla="*/ 0 w 323850"/>
              <a:gd name="connsiteY2" fmla="*/ 323850 h 323850"/>
              <a:gd name="connsiteX3" fmla="*/ 323850 w 323850"/>
              <a:gd name="connsiteY3" fmla="*/ 323850 h 323850"/>
              <a:gd name="connsiteX4" fmla="*/ 323850 w 323850"/>
              <a:gd name="connsiteY4" fmla="*/ 295275 h 323850"/>
              <a:gd name="connsiteX5" fmla="*/ 28575 w 323850"/>
              <a:gd name="connsiteY5" fmla="*/ 29527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850" h="323850">
                <a:moveTo>
                  <a:pt x="28575" y="0"/>
                </a:moveTo>
                <a:lnTo>
                  <a:pt x="0" y="0"/>
                </a:lnTo>
                <a:lnTo>
                  <a:pt x="0" y="323850"/>
                </a:lnTo>
                <a:lnTo>
                  <a:pt x="323850" y="323850"/>
                </a:lnTo>
                <a:lnTo>
                  <a:pt x="323850" y="295275"/>
                </a:lnTo>
                <a:lnTo>
                  <a:pt x="28575" y="29527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6ACE77C5-CF17-7B5F-9826-85D33C7FAD31}"/>
              </a:ext>
            </a:extLst>
          </p:cNvPr>
          <p:cNvSpPr/>
          <p:nvPr/>
        </p:nvSpPr>
        <p:spPr>
          <a:xfrm>
            <a:off x="3271575" y="6032250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EC7476F3-969D-BFAB-372E-61D14BB5F39C}"/>
              </a:ext>
            </a:extLst>
          </p:cNvPr>
          <p:cNvSpPr/>
          <p:nvPr/>
        </p:nvSpPr>
        <p:spPr>
          <a:xfrm>
            <a:off x="3343012" y="5932238"/>
            <a:ext cx="52387" cy="266700"/>
          </a:xfrm>
          <a:custGeom>
            <a:avLst/>
            <a:gdLst>
              <a:gd name="connsiteX0" fmla="*/ 0 w 52387"/>
              <a:gd name="connsiteY0" fmla="*/ 0 h 266700"/>
              <a:gd name="connsiteX1" fmla="*/ 52388 w 52387"/>
              <a:gd name="connsiteY1" fmla="*/ 0 h 266700"/>
              <a:gd name="connsiteX2" fmla="*/ 52388 w 52387"/>
              <a:gd name="connsiteY2" fmla="*/ 266700 h 266700"/>
              <a:gd name="connsiteX3" fmla="*/ 0 w 52387"/>
              <a:gd name="connsiteY3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266700">
                <a:moveTo>
                  <a:pt x="0" y="0"/>
                </a:moveTo>
                <a:lnTo>
                  <a:pt x="52388" y="0"/>
                </a:lnTo>
                <a:lnTo>
                  <a:pt x="52388" y="266700"/>
                </a:lnTo>
                <a:lnTo>
                  <a:pt x="0" y="26670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2220789-8A5D-08DB-D472-2C2FF3FAB225}"/>
              </a:ext>
            </a:extLst>
          </p:cNvPr>
          <p:cNvSpPr/>
          <p:nvPr/>
        </p:nvSpPr>
        <p:spPr>
          <a:xfrm>
            <a:off x="3414450" y="6032250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B3C0E35-A408-E522-539C-7F9060D6BA0E}"/>
              </a:ext>
            </a:extLst>
          </p:cNvPr>
          <p:cNvSpPr/>
          <p:nvPr/>
        </p:nvSpPr>
        <p:spPr>
          <a:xfrm>
            <a:off x="3485887" y="6113213"/>
            <a:ext cx="52387" cy="85725"/>
          </a:xfrm>
          <a:custGeom>
            <a:avLst/>
            <a:gdLst>
              <a:gd name="connsiteX0" fmla="*/ 0 w 52387"/>
              <a:gd name="connsiteY0" fmla="*/ 0 h 85725"/>
              <a:gd name="connsiteX1" fmla="*/ 52388 w 52387"/>
              <a:gd name="connsiteY1" fmla="*/ 0 h 85725"/>
              <a:gd name="connsiteX2" fmla="*/ 52388 w 52387"/>
              <a:gd name="connsiteY2" fmla="*/ 85725 h 85725"/>
              <a:gd name="connsiteX3" fmla="*/ 0 w 52387"/>
              <a:gd name="connsiteY3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85725">
                <a:moveTo>
                  <a:pt x="0" y="0"/>
                </a:moveTo>
                <a:lnTo>
                  <a:pt x="52388" y="0"/>
                </a:lnTo>
                <a:lnTo>
                  <a:pt x="52388" y="85725"/>
                </a:lnTo>
                <a:lnTo>
                  <a:pt x="0" y="8572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EC9D9CE5-B116-160C-BCD5-DDBE77ED3007}"/>
              </a:ext>
            </a:extLst>
          </p:cNvPr>
          <p:cNvSpPr/>
          <p:nvPr/>
        </p:nvSpPr>
        <p:spPr>
          <a:xfrm>
            <a:off x="740516" y="1159757"/>
            <a:ext cx="329320" cy="329446"/>
          </a:xfrm>
          <a:custGeom>
            <a:avLst/>
            <a:gdLst>
              <a:gd name="connsiteX0" fmla="*/ 35016 w 329320"/>
              <a:gd name="connsiteY0" fmla="*/ 307597 h 329446"/>
              <a:gd name="connsiteX1" fmla="*/ 24730 w 329320"/>
              <a:gd name="connsiteY1" fmla="*/ 309654 h 329446"/>
              <a:gd name="connsiteX2" fmla="*/ 18969 w 329320"/>
              <a:gd name="connsiteY2" fmla="*/ 301014 h 329446"/>
              <a:gd name="connsiteX3" fmla="*/ 24730 w 329320"/>
              <a:gd name="connsiteY3" fmla="*/ 292373 h 329446"/>
              <a:gd name="connsiteX4" fmla="*/ 35016 w 329320"/>
              <a:gd name="connsiteY4" fmla="*/ 294430 h 329446"/>
              <a:gd name="connsiteX5" fmla="*/ 35016 w 329320"/>
              <a:gd name="connsiteY5" fmla="*/ 307597 h 329446"/>
              <a:gd name="connsiteX6" fmla="*/ 325510 w 329320"/>
              <a:gd name="connsiteY6" fmla="*/ 36442 h 329446"/>
              <a:gd name="connsiteX7" fmla="*/ 292181 w 329320"/>
              <a:gd name="connsiteY7" fmla="*/ 69771 h 329446"/>
              <a:gd name="connsiteX8" fmla="*/ 265848 w 329320"/>
              <a:gd name="connsiteY8" fmla="*/ 62776 h 329446"/>
              <a:gd name="connsiteX9" fmla="*/ 259264 w 329320"/>
              <a:gd name="connsiteY9" fmla="*/ 36854 h 329446"/>
              <a:gd name="connsiteX10" fmla="*/ 292593 w 329320"/>
              <a:gd name="connsiteY10" fmla="*/ 3525 h 329446"/>
              <a:gd name="connsiteX11" fmla="*/ 234988 w 329320"/>
              <a:gd name="connsiteY11" fmla="*/ 14635 h 329446"/>
              <a:gd name="connsiteX12" fmla="*/ 218529 w 329320"/>
              <a:gd name="connsiteY12" fmla="*/ 71005 h 329446"/>
              <a:gd name="connsiteX13" fmla="*/ 8683 w 329320"/>
              <a:gd name="connsiteY13" fmla="*/ 280852 h 329446"/>
              <a:gd name="connsiteX14" fmla="*/ 865 w 329320"/>
              <a:gd name="connsiteY14" fmla="*/ 308420 h 329446"/>
              <a:gd name="connsiteX15" fmla="*/ 21027 w 329320"/>
              <a:gd name="connsiteY15" fmla="*/ 328582 h 329446"/>
              <a:gd name="connsiteX16" fmla="*/ 48595 w 329320"/>
              <a:gd name="connsiteY16" fmla="*/ 320764 h 329446"/>
              <a:gd name="connsiteX17" fmla="*/ 258441 w 329320"/>
              <a:gd name="connsiteY17" fmla="*/ 110917 h 329446"/>
              <a:gd name="connsiteX18" fmla="*/ 314812 w 329320"/>
              <a:gd name="connsiteY18" fmla="*/ 94459 h 329446"/>
              <a:gd name="connsiteX19" fmla="*/ 325510 w 329320"/>
              <a:gd name="connsiteY19" fmla="*/ 36442 h 32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9320" h="329446">
                <a:moveTo>
                  <a:pt x="35016" y="307597"/>
                </a:moveTo>
                <a:cubicBezTo>
                  <a:pt x="32136" y="310477"/>
                  <a:pt x="28433" y="311300"/>
                  <a:pt x="24730" y="309654"/>
                </a:cubicBezTo>
                <a:cubicBezTo>
                  <a:pt x="21027" y="308008"/>
                  <a:pt x="18969" y="304717"/>
                  <a:pt x="18969" y="301014"/>
                </a:cubicBezTo>
                <a:cubicBezTo>
                  <a:pt x="18969" y="297310"/>
                  <a:pt x="21438" y="293607"/>
                  <a:pt x="24730" y="292373"/>
                </a:cubicBezTo>
                <a:cubicBezTo>
                  <a:pt x="28433" y="290727"/>
                  <a:pt x="32136" y="291550"/>
                  <a:pt x="35016" y="294430"/>
                </a:cubicBezTo>
                <a:cubicBezTo>
                  <a:pt x="38720" y="297722"/>
                  <a:pt x="38720" y="303894"/>
                  <a:pt x="35016" y="307597"/>
                </a:cubicBezTo>
                <a:close/>
                <a:moveTo>
                  <a:pt x="325510" y="36442"/>
                </a:moveTo>
                <a:lnTo>
                  <a:pt x="292181" y="69771"/>
                </a:lnTo>
                <a:lnTo>
                  <a:pt x="265848" y="62776"/>
                </a:lnTo>
                <a:lnTo>
                  <a:pt x="259264" y="36854"/>
                </a:lnTo>
                <a:lnTo>
                  <a:pt x="292593" y="3525"/>
                </a:lnTo>
                <a:cubicBezTo>
                  <a:pt x="272842" y="-3881"/>
                  <a:pt x="250623" y="645"/>
                  <a:pt x="234988" y="14635"/>
                </a:cubicBezTo>
                <a:cubicBezTo>
                  <a:pt x="219352" y="29036"/>
                  <a:pt x="213180" y="50432"/>
                  <a:pt x="218529" y="71005"/>
                </a:cubicBezTo>
                <a:lnTo>
                  <a:pt x="8683" y="280852"/>
                </a:lnTo>
                <a:cubicBezTo>
                  <a:pt x="1276" y="287847"/>
                  <a:pt x="-1604" y="298545"/>
                  <a:pt x="865" y="308420"/>
                </a:cubicBezTo>
                <a:cubicBezTo>
                  <a:pt x="3334" y="318295"/>
                  <a:pt x="11152" y="326113"/>
                  <a:pt x="21027" y="328582"/>
                </a:cubicBezTo>
                <a:cubicBezTo>
                  <a:pt x="30902" y="331050"/>
                  <a:pt x="41188" y="328170"/>
                  <a:pt x="48595" y="320764"/>
                </a:cubicBezTo>
                <a:lnTo>
                  <a:pt x="258441" y="110917"/>
                </a:lnTo>
                <a:cubicBezTo>
                  <a:pt x="279014" y="116266"/>
                  <a:pt x="300410" y="110094"/>
                  <a:pt x="314812" y="94459"/>
                </a:cubicBezTo>
                <a:cubicBezTo>
                  <a:pt x="328801" y="78823"/>
                  <a:pt x="333328" y="56193"/>
                  <a:pt x="325510" y="36442"/>
                </a:cubicBez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B4270FA-E16C-E96E-D485-AC4C54BE9272}"/>
              </a:ext>
            </a:extLst>
          </p:cNvPr>
          <p:cNvSpPr/>
          <p:nvPr/>
        </p:nvSpPr>
        <p:spPr>
          <a:xfrm>
            <a:off x="915430" y="1334452"/>
            <a:ext cx="154351" cy="154522"/>
          </a:xfrm>
          <a:custGeom>
            <a:avLst/>
            <a:gdLst>
              <a:gd name="connsiteX0" fmla="*/ 148950 w 154351"/>
              <a:gd name="connsiteY0" fmla="*/ 106158 h 154522"/>
              <a:gd name="connsiteX1" fmla="*/ 42792 w 154351"/>
              <a:gd name="connsiteY1" fmla="*/ 0 h 154522"/>
              <a:gd name="connsiteX2" fmla="*/ 0 w 154351"/>
              <a:gd name="connsiteY2" fmla="*/ 42792 h 154522"/>
              <a:gd name="connsiteX3" fmla="*/ 102866 w 154351"/>
              <a:gd name="connsiteY3" fmla="*/ 145658 h 154522"/>
              <a:gd name="connsiteX4" fmla="*/ 106569 w 154351"/>
              <a:gd name="connsiteY4" fmla="*/ 149361 h 154522"/>
              <a:gd name="connsiteX5" fmla="*/ 106981 w 154351"/>
              <a:gd name="connsiteY5" fmla="*/ 148950 h 154522"/>
              <a:gd name="connsiteX6" fmla="*/ 145658 w 154351"/>
              <a:gd name="connsiteY6" fmla="*/ 145658 h 154522"/>
              <a:gd name="connsiteX7" fmla="*/ 148950 w 154351"/>
              <a:gd name="connsiteY7" fmla="*/ 106158 h 154522"/>
              <a:gd name="connsiteX8" fmla="*/ 148950 w 154351"/>
              <a:gd name="connsiteY8" fmla="*/ 106158 h 15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1" h="154522">
                <a:moveTo>
                  <a:pt x="148950" y="106158"/>
                </a:moveTo>
                <a:lnTo>
                  <a:pt x="42792" y="0"/>
                </a:lnTo>
                <a:lnTo>
                  <a:pt x="0" y="42792"/>
                </a:lnTo>
                <a:lnTo>
                  <a:pt x="102866" y="145658"/>
                </a:lnTo>
                <a:lnTo>
                  <a:pt x="106569" y="149361"/>
                </a:lnTo>
                <a:lnTo>
                  <a:pt x="106981" y="148950"/>
                </a:lnTo>
                <a:cubicBezTo>
                  <a:pt x="118913" y="157591"/>
                  <a:pt x="135372" y="155945"/>
                  <a:pt x="145658" y="145658"/>
                </a:cubicBezTo>
                <a:cubicBezTo>
                  <a:pt x="155945" y="134960"/>
                  <a:pt x="157179" y="118502"/>
                  <a:pt x="148950" y="106158"/>
                </a:cubicBezTo>
                <a:lnTo>
                  <a:pt x="148950" y="106158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030334F8-48DC-5E0E-1903-2D59647B5CCB}"/>
              </a:ext>
            </a:extLst>
          </p:cNvPr>
          <p:cNvSpPr/>
          <p:nvPr/>
        </p:nvSpPr>
        <p:spPr>
          <a:xfrm>
            <a:off x="740558" y="1159580"/>
            <a:ext cx="138663" cy="138663"/>
          </a:xfrm>
          <a:custGeom>
            <a:avLst/>
            <a:gdLst>
              <a:gd name="connsiteX0" fmla="*/ 60074 w 138663"/>
              <a:gd name="connsiteY0" fmla="*/ 48553 h 138663"/>
              <a:gd name="connsiteX1" fmla="*/ 60485 w 138663"/>
              <a:gd name="connsiteY1" fmla="*/ 48141 h 138663"/>
              <a:gd name="connsiteX2" fmla="*/ 49787 w 138663"/>
              <a:gd name="connsiteY2" fmla="*/ 28391 h 138663"/>
              <a:gd name="connsiteX3" fmla="*/ 14401 w 138663"/>
              <a:gd name="connsiteY3" fmla="*/ 0 h 138663"/>
              <a:gd name="connsiteX4" fmla="*/ 0 w 138663"/>
              <a:gd name="connsiteY4" fmla="*/ 14401 h 138663"/>
              <a:gd name="connsiteX5" fmla="*/ 28391 w 138663"/>
              <a:gd name="connsiteY5" fmla="*/ 49787 h 138663"/>
              <a:gd name="connsiteX6" fmla="*/ 48141 w 138663"/>
              <a:gd name="connsiteY6" fmla="*/ 60485 h 138663"/>
              <a:gd name="connsiteX7" fmla="*/ 48553 w 138663"/>
              <a:gd name="connsiteY7" fmla="*/ 60074 h 138663"/>
              <a:gd name="connsiteX8" fmla="*/ 127142 w 138663"/>
              <a:gd name="connsiteY8" fmla="*/ 138663 h 138663"/>
              <a:gd name="connsiteX9" fmla="*/ 138663 w 138663"/>
              <a:gd name="connsiteY9" fmla="*/ 127142 h 13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63" h="138663">
                <a:moveTo>
                  <a:pt x="60074" y="48553"/>
                </a:moveTo>
                <a:lnTo>
                  <a:pt x="60485" y="48141"/>
                </a:lnTo>
                <a:lnTo>
                  <a:pt x="49787" y="28391"/>
                </a:lnTo>
                <a:lnTo>
                  <a:pt x="14401" y="0"/>
                </a:lnTo>
                <a:lnTo>
                  <a:pt x="0" y="14401"/>
                </a:lnTo>
                <a:lnTo>
                  <a:pt x="28391" y="49787"/>
                </a:lnTo>
                <a:lnTo>
                  <a:pt x="48141" y="60485"/>
                </a:lnTo>
                <a:lnTo>
                  <a:pt x="48553" y="60074"/>
                </a:lnTo>
                <a:lnTo>
                  <a:pt x="127142" y="138663"/>
                </a:lnTo>
                <a:lnTo>
                  <a:pt x="138663" y="127142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CBB905D7-FA49-505C-4166-987F10176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15498"/>
              </p:ext>
            </p:extLst>
          </p:nvPr>
        </p:nvGraphicFramePr>
        <p:xfrm>
          <a:off x="6825944" y="330741"/>
          <a:ext cx="3779129" cy="60700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23155">
                  <a:extLst>
                    <a:ext uri="{9D8B030D-6E8A-4147-A177-3AD203B41FA5}">
                      <a16:colId xmlns:a16="http://schemas.microsoft.com/office/drawing/2014/main" val="2438426428"/>
                    </a:ext>
                  </a:extLst>
                </a:gridCol>
                <a:gridCol w="3255974">
                  <a:extLst>
                    <a:ext uri="{9D8B030D-6E8A-4147-A177-3AD203B41FA5}">
                      <a16:colId xmlns:a16="http://schemas.microsoft.com/office/drawing/2014/main" val="2428038012"/>
                    </a:ext>
                  </a:extLst>
                </a:gridCol>
              </a:tblGrid>
              <a:tr h="543813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EDD88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Ask a technician how you can help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Learn to use a ratchet strap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Move cargo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0490940"/>
                  </a:ext>
                </a:extLst>
              </a:tr>
              <a:tr h="636076">
                <a:tc>
                  <a:txBody>
                    <a:bodyPr/>
                    <a:lstStyle/>
                    <a:p>
                      <a:pPr algn="l"/>
                      <a:endParaRPr lang="en-US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CC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Identify and discuss 3 different cloud types and their height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Read ship’s weather data and compare with observations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Document radiation/light phenomena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8361588"/>
                  </a:ext>
                </a:extLst>
              </a:tr>
              <a:tr h="672821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7AAD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Document and discuss wave phenomena (refraction, defraction, turbulence, capillary, wind waves, swell)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Use the Beaufort sea state description to estimate wind speed and compare to measurements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5828937"/>
                  </a:ext>
                </a:extLst>
              </a:tr>
              <a:tr h="577161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667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bridge and study the radar screen at night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Observe a ship and identify it in the ship’s navigation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Compare your surroundings with a satellite 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9614292"/>
                  </a:ext>
                </a:extLst>
              </a:tr>
              <a:tr h="778169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AAA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Write a story for the department’s newsletter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Post a 3-slide story from the fieldwork on Instagram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Post a fieldwork report on a student organization account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Suggest something yourself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5182903"/>
                  </a:ext>
                </a:extLst>
              </a:tr>
              <a:tr h="655566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E886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Have a conversation with a crew member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bridge and have a conversation with the captain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Thank the chef for the nice 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4595302"/>
                  </a:ext>
                </a:extLst>
              </a:tr>
              <a:tr h="672112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Plot vertical profiles of temperature, salinity, and density and identify the thermocline/pycnocline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Plot temperature versus salinity and identify water masses and mixing lines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7510213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4BB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Take a break outside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gym/sauna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 err="1"/>
                        <a:t>Suggest</a:t>
                      </a:r>
                      <a:r>
                        <a:rPr lang="nb-NO" sz="1000" dirty="0"/>
                        <a:t> </a:t>
                      </a:r>
                      <a:r>
                        <a:rPr lang="nb-NO" sz="1000" dirty="0" err="1"/>
                        <a:t>something</a:t>
                      </a:r>
                      <a:r>
                        <a:rPr lang="nb-NO" sz="1000" dirty="0"/>
                        <a:t> </a:t>
                      </a:r>
                      <a:r>
                        <a:rPr lang="nb-NO" sz="1000" dirty="0" err="1"/>
                        <a:t>yourself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1518767"/>
                  </a:ext>
                </a:extLst>
              </a:tr>
              <a:tr h="458060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AAB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Take care of someone who is not feeling too well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 err="1"/>
                        <a:t>Suggest</a:t>
                      </a:r>
                      <a:r>
                        <a:rPr lang="nb-NO" sz="1000" dirty="0"/>
                        <a:t> </a:t>
                      </a:r>
                      <a:r>
                        <a:rPr lang="nb-NO" sz="1000" dirty="0" err="1"/>
                        <a:t>something</a:t>
                      </a:r>
                      <a:r>
                        <a:rPr lang="nb-NO" sz="1000" dirty="0"/>
                        <a:t> </a:t>
                      </a:r>
                      <a:r>
                        <a:rPr lang="nb-NO" sz="1000" dirty="0" err="1"/>
                        <a:t>yourself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318019"/>
                  </a:ext>
                </a:extLst>
              </a:tr>
            </a:tbl>
          </a:graphicData>
        </a:graphic>
      </p:graphicFrame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9B522DD-11E6-EE0F-C02E-DB241E0A7141}"/>
              </a:ext>
            </a:extLst>
          </p:cNvPr>
          <p:cNvSpPr/>
          <p:nvPr/>
        </p:nvSpPr>
        <p:spPr>
          <a:xfrm>
            <a:off x="6972968" y="531807"/>
            <a:ext cx="254115" cy="254212"/>
          </a:xfrm>
          <a:custGeom>
            <a:avLst/>
            <a:gdLst>
              <a:gd name="connsiteX0" fmla="*/ 27020 w 254115"/>
              <a:gd name="connsiteY0" fmla="*/ 237353 h 254212"/>
              <a:gd name="connsiteX1" fmla="*/ 19082 w 254115"/>
              <a:gd name="connsiteY1" fmla="*/ 238940 h 254212"/>
              <a:gd name="connsiteX2" fmla="*/ 14637 w 254115"/>
              <a:gd name="connsiteY2" fmla="*/ 232273 h 254212"/>
              <a:gd name="connsiteX3" fmla="*/ 19082 w 254115"/>
              <a:gd name="connsiteY3" fmla="*/ 225605 h 254212"/>
              <a:gd name="connsiteX4" fmla="*/ 27020 w 254115"/>
              <a:gd name="connsiteY4" fmla="*/ 227193 h 254212"/>
              <a:gd name="connsiteX5" fmla="*/ 27020 w 254115"/>
              <a:gd name="connsiteY5" fmla="*/ 237353 h 254212"/>
              <a:gd name="connsiteX6" fmla="*/ 251175 w 254115"/>
              <a:gd name="connsiteY6" fmla="*/ 28120 h 254212"/>
              <a:gd name="connsiteX7" fmla="*/ 225457 w 254115"/>
              <a:gd name="connsiteY7" fmla="*/ 53838 h 254212"/>
              <a:gd name="connsiteX8" fmla="*/ 205137 w 254115"/>
              <a:gd name="connsiteY8" fmla="*/ 48440 h 254212"/>
              <a:gd name="connsiteX9" fmla="*/ 200057 w 254115"/>
              <a:gd name="connsiteY9" fmla="*/ 28438 h 254212"/>
              <a:gd name="connsiteX10" fmla="*/ 225775 w 254115"/>
              <a:gd name="connsiteY10" fmla="*/ 2720 h 254212"/>
              <a:gd name="connsiteX11" fmla="*/ 181325 w 254115"/>
              <a:gd name="connsiteY11" fmla="*/ 11293 h 254212"/>
              <a:gd name="connsiteX12" fmla="*/ 168625 w 254115"/>
              <a:gd name="connsiteY12" fmla="*/ 54790 h 254212"/>
              <a:gd name="connsiteX13" fmla="*/ 6700 w 254115"/>
              <a:gd name="connsiteY13" fmla="*/ 216715 h 254212"/>
              <a:gd name="connsiteX14" fmla="*/ 667 w 254115"/>
              <a:gd name="connsiteY14" fmla="*/ 237988 h 254212"/>
              <a:gd name="connsiteX15" fmla="*/ 16225 w 254115"/>
              <a:gd name="connsiteY15" fmla="*/ 253545 h 254212"/>
              <a:gd name="connsiteX16" fmla="*/ 37497 w 254115"/>
              <a:gd name="connsiteY16" fmla="*/ 247513 h 254212"/>
              <a:gd name="connsiteX17" fmla="*/ 199422 w 254115"/>
              <a:gd name="connsiteY17" fmla="*/ 85588 h 254212"/>
              <a:gd name="connsiteX18" fmla="*/ 242920 w 254115"/>
              <a:gd name="connsiteY18" fmla="*/ 72888 h 254212"/>
              <a:gd name="connsiteX19" fmla="*/ 251175 w 254115"/>
              <a:gd name="connsiteY19" fmla="*/ 28120 h 25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4115" h="254212">
                <a:moveTo>
                  <a:pt x="27020" y="237353"/>
                </a:moveTo>
                <a:cubicBezTo>
                  <a:pt x="24797" y="239575"/>
                  <a:pt x="21940" y="240210"/>
                  <a:pt x="19082" y="238940"/>
                </a:cubicBezTo>
                <a:cubicBezTo>
                  <a:pt x="16225" y="237670"/>
                  <a:pt x="14637" y="235130"/>
                  <a:pt x="14637" y="232273"/>
                </a:cubicBezTo>
                <a:cubicBezTo>
                  <a:pt x="14637" y="229415"/>
                  <a:pt x="16542" y="226558"/>
                  <a:pt x="19082" y="225605"/>
                </a:cubicBezTo>
                <a:cubicBezTo>
                  <a:pt x="21940" y="224335"/>
                  <a:pt x="24797" y="224970"/>
                  <a:pt x="27020" y="227193"/>
                </a:cubicBezTo>
                <a:cubicBezTo>
                  <a:pt x="29877" y="229733"/>
                  <a:pt x="29877" y="234495"/>
                  <a:pt x="27020" y="237353"/>
                </a:cubicBezTo>
                <a:close/>
                <a:moveTo>
                  <a:pt x="251175" y="28120"/>
                </a:moveTo>
                <a:lnTo>
                  <a:pt x="225457" y="53838"/>
                </a:lnTo>
                <a:lnTo>
                  <a:pt x="205137" y="48440"/>
                </a:lnTo>
                <a:lnTo>
                  <a:pt x="200057" y="28438"/>
                </a:lnTo>
                <a:lnTo>
                  <a:pt x="225775" y="2720"/>
                </a:lnTo>
                <a:cubicBezTo>
                  <a:pt x="210535" y="-2995"/>
                  <a:pt x="193390" y="498"/>
                  <a:pt x="181325" y="11293"/>
                </a:cubicBezTo>
                <a:cubicBezTo>
                  <a:pt x="169260" y="22405"/>
                  <a:pt x="164497" y="38915"/>
                  <a:pt x="168625" y="54790"/>
                </a:cubicBezTo>
                <a:lnTo>
                  <a:pt x="6700" y="216715"/>
                </a:lnTo>
                <a:cubicBezTo>
                  <a:pt x="985" y="222113"/>
                  <a:pt x="-1238" y="230368"/>
                  <a:pt x="667" y="237988"/>
                </a:cubicBezTo>
                <a:cubicBezTo>
                  <a:pt x="2572" y="245608"/>
                  <a:pt x="8605" y="251640"/>
                  <a:pt x="16225" y="253545"/>
                </a:cubicBezTo>
                <a:cubicBezTo>
                  <a:pt x="23845" y="255450"/>
                  <a:pt x="31782" y="253228"/>
                  <a:pt x="37497" y="247513"/>
                </a:cubicBezTo>
                <a:lnTo>
                  <a:pt x="199422" y="85588"/>
                </a:lnTo>
                <a:cubicBezTo>
                  <a:pt x="215297" y="89715"/>
                  <a:pt x="231807" y="84953"/>
                  <a:pt x="242920" y="72888"/>
                </a:cubicBezTo>
                <a:cubicBezTo>
                  <a:pt x="253715" y="60823"/>
                  <a:pt x="257207" y="43360"/>
                  <a:pt x="251175" y="28120"/>
                </a:cubicBez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C38B185-FC4F-5B5D-F77F-C78423CA11D7}"/>
              </a:ext>
            </a:extLst>
          </p:cNvPr>
          <p:cNvSpPr/>
          <p:nvPr/>
        </p:nvSpPr>
        <p:spPr>
          <a:xfrm>
            <a:off x="7107938" y="666607"/>
            <a:ext cx="119102" cy="119234"/>
          </a:xfrm>
          <a:custGeom>
            <a:avLst/>
            <a:gdLst>
              <a:gd name="connsiteX0" fmla="*/ 114935 w 119102"/>
              <a:gd name="connsiteY0" fmla="*/ 81915 h 119234"/>
              <a:gd name="connsiteX1" fmla="*/ 33020 w 119102"/>
              <a:gd name="connsiteY1" fmla="*/ 0 h 119234"/>
              <a:gd name="connsiteX2" fmla="*/ 0 w 119102"/>
              <a:gd name="connsiteY2" fmla="*/ 33020 h 119234"/>
              <a:gd name="connsiteX3" fmla="*/ 79375 w 119102"/>
              <a:gd name="connsiteY3" fmla="*/ 112395 h 119234"/>
              <a:gd name="connsiteX4" fmla="*/ 82233 w 119102"/>
              <a:gd name="connsiteY4" fmla="*/ 115253 h 119234"/>
              <a:gd name="connsiteX5" fmla="*/ 82550 w 119102"/>
              <a:gd name="connsiteY5" fmla="*/ 114935 h 119234"/>
              <a:gd name="connsiteX6" fmla="*/ 112395 w 119102"/>
              <a:gd name="connsiteY6" fmla="*/ 112395 h 119234"/>
              <a:gd name="connsiteX7" fmla="*/ 114935 w 119102"/>
              <a:gd name="connsiteY7" fmla="*/ 81915 h 119234"/>
              <a:gd name="connsiteX8" fmla="*/ 114935 w 119102"/>
              <a:gd name="connsiteY8" fmla="*/ 81915 h 11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02" h="119234">
                <a:moveTo>
                  <a:pt x="114935" y="81915"/>
                </a:moveTo>
                <a:lnTo>
                  <a:pt x="33020" y="0"/>
                </a:lnTo>
                <a:lnTo>
                  <a:pt x="0" y="33020"/>
                </a:lnTo>
                <a:lnTo>
                  <a:pt x="79375" y="112395"/>
                </a:lnTo>
                <a:lnTo>
                  <a:pt x="82233" y="115253"/>
                </a:lnTo>
                <a:lnTo>
                  <a:pt x="82550" y="114935"/>
                </a:lnTo>
                <a:cubicBezTo>
                  <a:pt x="91758" y="121603"/>
                  <a:pt x="104458" y="120333"/>
                  <a:pt x="112395" y="112395"/>
                </a:cubicBezTo>
                <a:cubicBezTo>
                  <a:pt x="120333" y="104140"/>
                  <a:pt x="121285" y="91440"/>
                  <a:pt x="114935" y="81915"/>
                </a:cubicBezTo>
                <a:lnTo>
                  <a:pt x="114935" y="81915"/>
                </a:ln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6F91FEA-B4B5-8E21-0F7C-CBBCC61FCABC}"/>
              </a:ext>
            </a:extLst>
          </p:cNvPr>
          <p:cNvSpPr/>
          <p:nvPr/>
        </p:nvSpPr>
        <p:spPr>
          <a:xfrm>
            <a:off x="6973001" y="531670"/>
            <a:ext cx="106997" cy="106997"/>
          </a:xfrm>
          <a:custGeom>
            <a:avLst/>
            <a:gdLst>
              <a:gd name="connsiteX0" fmla="*/ 46355 w 106997"/>
              <a:gd name="connsiteY0" fmla="*/ 37465 h 106997"/>
              <a:gd name="connsiteX1" fmla="*/ 46673 w 106997"/>
              <a:gd name="connsiteY1" fmla="*/ 37148 h 106997"/>
              <a:gd name="connsiteX2" fmla="*/ 38418 w 106997"/>
              <a:gd name="connsiteY2" fmla="*/ 21907 h 106997"/>
              <a:gd name="connsiteX3" fmla="*/ 11113 w 106997"/>
              <a:gd name="connsiteY3" fmla="*/ 0 h 106997"/>
              <a:gd name="connsiteX4" fmla="*/ 0 w 106997"/>
              <a:gd name="connsiteY4" fmla="*/ 11113 h 106997"/>
              <a:gd name="connsiteX5" fmla="*/ 21907 w 106997"/>
              <a:gd name="connsiteY5" fmla="*/ 38418 h 106997"/>
              <a:gd name="connsiteX6" fmla="*/ 37148 w 106997"/>
              <a:gd name="connsiteY6" fmla="*/ 46673 h 106997"/>
              <a:gd name="connsiteX7" fmla="*/ 37465 w 106997"/>
              <a:gd name="connsiteY7" fmla="*/ 46355 h 106997"/>
              <a:gd name="connsiteX8" fmla="*/ 98108 w 106997"/>
              <a:gd name="connsiteY8" fmla="*/ 106998 h 106997"/>
              <a:gd name="connsiteX9" fmla="*/ 106998 w 106997"/>
              <a:gd name="connsiteY9" fmla="*/ 98108 h 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97" h="106997">
                <a:moveTo>
                  <a:pt x="46355" y="37465"/>
                </a:moveTo>
                <a:lnTo>
                  <a:pt x="46673" y="37148"/>
                </a:lnTo>
                <a:lnTo>
                  <a:pt x="38418" y="21907"/>
                </a:lnTo>
                <a:lnTo>
                  <a:pt x="11113" y="0"/>
                </a:lnTo>
                <a:lnTo>
                  <a:pt x="0" y="11113"/>
                </a:lnTo>
                <a:lnTo>
                  <a:pt x="21907" y="38418"/>
                </a:lnTo>
                <a:lnTo>
                  <a:pt x="37148" y="46673"/>
                </a:lnTo>
                <a:lnTo>
                  <a:pt x="37465" y="46355"/>
                </a:lnTo>
                <a:lnTo>
                  <a:pt x="98108" y="106998"/>
                </a:lnTo>
                <a:lnTo>
                  <a:pt x="106998" y="98108"/>
                </a:ln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345FAEE-10B0-702F-9A79-0E977FF59733}"/>
              </a:ext>
            </a:extLst>
          </p:cNvPr>
          <p:cNvGrpSpPr/>
          <p:nvPr/>
        </p:nvGrpSpPr>
        <p:grpSpPr>
          <a:xfrm>
            <a:off x="6909166" y="1188221"/>
            <a:ext cx="344102" cy="308597"/>
            <a:chOff x="6909166" y="1188221"/>
            <a:chExt cx="344102" cy="308597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9D31F2A-0499-0360-4923-8AAB056FC52C}"/>
                </a:ext>
              </a:extLst>
            </p:cNvPr>
            <p:cNvSpPr/>
            <p:nvPr/>
          </p:nvSpPr>
          <p:spPr>
            <a:xfrm>
              <a:off x="7117486" y="1188221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9 w 16458"/>
                <a:gd name="connsiteY1" fmla="*/ 0 h 49375"/>
                <a:gd name="connsiteX2" fmla="*/ 16459 w 16458"/>
                <a:gd name="connsiteY2" fmla="*/ 49376 h 49375"/>
                <a:gd name="connsiteX3" fmla="*/ 0 w 16458"/>
                <a:gd name="connsiteY3" fmla="*/ 49376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9" y="0"/>
                  </a:lnTo>
                  <a:lnTo>
                    <a:pt x="16459" y="49376"/>
                  </a:lnTo>
                  <a:lnTo>
                    <a:pt x="0" y="49376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659B960-EA07-D8EA-1234-5141658F7A87}"/>
                </a:ext>
              </a:extLst>
            </p:cNvPr>
            <p:cNvSpPr/>
            <p:nvPr/>
          </p:nvSpPr>
          <p:spPr>
            <a:xfrm rot="8100000">
              <a:off x="7174037" y="1234800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5 w 49375"/>
                <a:gd name="connsiteY1" fmla="*/ 0 h 16458"/>
                <a:gd name="connsiteX2" fmla="*/ 49375 w 49375"/>
                <a:gd name="connsiteY2" fmla="*/ 16458 h 16458"/>
                <a:gd name="connsiteX3" fmla="*/ 0 w 49375"/>
                <a:gd name="connsiteY3" fmla="*/ 16458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5" y="0"/>
                  </a:lnTo>
                  <a:lnTo>
                    <a:pt x="49375" y="16458"/>
                  </a:lnTo>
                  <a:lnTo>
                    <a:pt x="0" y="16458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7BB291-46C7-C992-0330-AEFD9EB646D8}"/>
                </a:ext>
              </a:extLst>
            </p:cNvPr>
            <p:cNvSpPr/>
            <p:nvPr/>
          </p:nvSpPr>
          <p:spPr>
            <a:xfrm>
              <a:off x="7203893" y="1307546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6 w 49375"/>
                <a:gd name="connsiteY1" fmla="*/ 0 h 16458"/>
                <a:gd name="connsiteX2" fmla="*/ 49376 w 49375"/>
                <a:gd name="connsiteY2" fmla="*/ 16459 h 16458"/>
                <a:gd name="connsiteX3" fmla="*/ 0 w 49375"/>
                <a:gd name="connsiteY3" fmla="*/ 16459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6" y="0"/>
                  </a:lnTo>
                  <a:lnTo>
                    <a:pt x="49376" y="16459"/>
                  </a:lnTo>
                  <a:lnTo>
                    <a:pt x="0" y="16459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21245D8-2574-D866-4F10-2660C2294E58}"/>
                </a:ext>
              </a:extLst>
            </p:cNvPr>
            <p:cNvSpPr/>
            <p:nvPr/>
          </p:nvSpPr>
          <p:spPr>
            <a:xfrm rot="8100000">
              <a:off x="7190412" y="1363732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8 w 16458"/>
                <a:gd name="connsiteY1" fmla="*/ 0 h 49375"/>
                <a:gd name="connsiteX2" fmla="*/ 16458 w 16458"/>
                <a:gd name="connsiteY2" fmla="*/ 49375 h 49375"/>
                <a:gd name="connsiteX3" fmla="*/ 0 w 16458"/>
                <a:gd name="connsiteY3" fmla="*/ 49375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8" y="0"/>
                  </a:lnTo>
                  <a:lnTo>
                    <a:pt x="16458" y="49375"/>
                  </a:lnTo>
                  <a:lnTo>
                    <a:pt x="0" y="49375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72FF08E-E48E-932E-379B-038138820D99}"/>
                </a:ext>
              </a:extLst>
            </p:cNvPr>
            <p:cNvSpPr/>
            <p:nvPr/>
          </p:nvSpPr>
          <p:spPr>
            <a:xfrm>
              <a:off x="6998161" y="1307546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6 w 49375"/>
                <a:gd name="connsiteY1" fmla="*/ 0 h 16458"/>
                <a:gd name="connsiteX2" fmla="*/ 49376 w 49375"/>
                <a:gd name="connsiteY2" fmla="*/ 16459 h 16458"/>
                <a:gd name="connsiteX3" fmla="*/ 0 w 49375"/>
                <a:gd name="connsiteY3" fmla="*/ 16459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6" y="0"/>
                  </a:lnTo>
                  <a:lnTo>
                    <a:pt x="49376" y="16459"/>
                  </a:lnTo>
                  <a:lnTo>
                    <a:pt x="0" y="16459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79DE5C-FA1C-5D38-51C1-E9BB0A0626FB}"/>
                </a:ext>
              </a:extLst>
            </p:cNvPr>
            <p:cNvSpPr/>
            <p:nvPr/>
          </p:nvSpPr>
          <p:spPr>
            <a:xfrm rot="8100000">
              <a:off x="7044811" y="1218549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8 w 16458"/>
                <a:gd name="connsiteY1" fmla="*/ 0 h 49375"/>
                <a:gd name="connsiteX2" fmla="*/ 16458 w 16458"/>
                <a:gd name="connsiteY2" fmla="*/ 49375 h 49375"/>
                <a:gd name="connsiteX3" fmla="*/ 0 w 16458"/>
                <a:gd name="connsiteY3" fmla="*/ 49375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8" y="0"/>
                  </a:lnTo>
                  <a:lnTo>
                    <a:pt x="16458" y="49375"/>
                  </a:lnTo>
                  <a:lnTo>
                    <a:pt x="0" y="49375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694A330-3B2F-01C6-20CD-4948AF8C531A}"/>
                </a:ext>
              </a:extLst>
            </p:cNvPr>
            <p:cNvSpPr/>
            <p:nvPr/>
          </p:nvSpPr>
          <p:spPr>
            <a:xfrm>
              <a:off x="6909166" y="1340350"/>
              <a:ext cx="281588" cy="156468"/>
            </a:xfrm>
            <a:custGeom>
              <a:avLst/>
              <a:gdLst>
                <a:gd name="connsiteX0" fmla="*/ 241237 w 281588"/>
                <a:gd name="connsiteY0" fmla="*/ 78291 h 156468"/>
                <a:gd name="connsiteX1" fmla="*/ 235065 w 281588"/>
                <a:gd name="connsiteY1" fmla="*/ 78702 h 156468"/>
                <a:gd name="connsiteX2" fmla="*/ 235065 w 281588"/>
                <a:gd name="connsiteY2" fmla="*/ 78291 h 156468"/>
                <a:gd name="connsiteX3" fmla="*/ 214491 w 281588"/>
                <a:gd name="connsiteY3" fmla="*/ 38379 h 156468"/>
                <a:gd name="connsiteX4" fmla="*/ 170053 w 281588"/>
                <a:gd name="connsiteY4" fmla="*/ 31384 h 156468"/>
                <a:gd name="connsiteX5" fmla="*/ 103396 w 281588"/>
                <a:gd name="connsiteY5" fmla="*/ 1759 h 156468"/>
                <a:gd name="connsiteX6" fmla="*/ 57724 w 281588"/>
                <a:gd name="connsiteY6" fmla="*/ 58540 h 156468"/>
                <a:gd name="connsiteX7" fmla="*/ 10406 w 281588"/>
                <a:gd name="connsiteY7" fmla="*/ 76233 h 156468"/>
                <a:gd name="connsiteX8" fmla="*/ 4234 w 281588"/>
                <a:gd name="connsiteY8" fmla="*/ 126843 h 156468"/>
                <a:gd name="connsiteX9" fmla="*/ 46203 w 281588"/>
                <a:gd name="connsiteY9" fmla="*/ 156057 h 156468"/>
                <a:gd name="connsiteX10" fmla="*/ 243705 w 281588"/>
                <a:gd name="connsiteY10" fmla="*/ 156469 h 156468"/>
                <a:gd name="connsiteX11" fmla="*/ 281560 w 281588"/>
                <a:gd name="connsiteY11" fmla="*/ 116145 h 156468"/>
                <a:gd name="connsiteX12" fmla="*/ 241237 w 281588"/>
                <a:gd name="connsiteY12" fmla="*/ 78291 h 15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1588" h="156468">
                  <a:moveTo>
                    <a:pt x="241237" y="78291"/>
                  </a:moveTo>
                  <a:cubicBezTo>
                    <a:pt x="239179" y="78291"/>
                    <a:pt x="237122" y="78291"/>
                    <a:pt x="235065" y="78702"/>
                  </a:cubicBezTo>
                  <a:cubicBezTo>
                    <a:pt x="235065" y="78702"/>
                    <a:pt x="235065" y="78291"/>
                    <a:pt x="235065" y="78291"/>
                  </a:cubicBezTo>
                  <a:cubicBezTo>
                    <a:pt x="235065" y="62655"/>
                    <a:pt x="227658" y="47431"/>
                    <a:pt x="214491" y="38379"/>
                  </a:cubicBezTo>
                  <a:cubicBezTo>
                    <a:pt x="201736" y="28915"/>
                    <a:pt x="185278" y="26446"/>
                    <a:pt x="170053" y="31384"/>
                  </a:cubicBezTo>
                  <a:cubicBezTo>
                    <a:pt x="157298" y="7519"/>
                    <a:pt x="129730" y="-4825"/>
                    <a:pt x="103396" y="1759"/>
                  </a:cubicBezTo>
                  <a:cubicBezTo>
                    <a:pt x="77063" y="7930"/>
                    <a:pt x="58547" y="31384"/>
                    <a:pt x="57724" y="58540"/>
                  </a:cubicBezTo>
                  <a:cubicBezTo>
                    <a:pt x="40442" y="55249"/>
                    <a:pt x="21926" y="61832"/>
                    <a:pt x="10406" y="76233"/>
                  </a:cubicBezTo>
                  <a:cubicBezTo>
                    <a:pt x="-704" y="90635"/>
                    <a:pt x="-3173" y="110385"/>
                    <a:pt x="4234" y="126843"/>
                  </a:cubicBezTo>
                  <a:cubicBezTo>
                    <a:pt x="11640" y="143713"/>
                    <a:pt x="27687" y="154823"/>
                    <a:pt x="46203" y="156057"/>
                  </a:cubicBezTo>
                  <a:lnTo>
                    <a:pt x="243705" y="156469"/>
                  </a:lnTo>
                  <a:cubicBezTo>
                    <a:pt x="265101" y="156057"/>
                    <a:pt x="282383" y="137953"/>
                    <a:pt x="281560" y="116145"/>
                  </a:cubicBezTo>
                  <a:cubicBezTo>
                    <a:pt x="281149" y="94749"/>
                    <a:pt x="263044" y="77879"/>
                    <a:pt x="241237" y="78291"/>
                  </a:cubicBez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DE6507D-5686-FD13-176E-62770F0FFD81}"/>
                </a:ext>
              </a:extLst>
            </p:cNvPr>
            <p:cNvSpPr/>
            <p:nvPr/>
          </p:nvSpPr>
          <p:spPr>
            <a:xfrm>
              <a:off x="7064138" y="1253818"/>
              <a:ext cx="123095" cy="120796"/>
            </a:xfrm>
            <a:custGeom>
              <a:avLst/>
              <a:gdLst>
                <a:gd name="connsiteX0" fmla="*/ 3150 w 123095"/>
                <a:gd name="connsiteY0" fmla="*/ 81707 h 120796"/>
                <a:gd name="connsiteX1" fmla="*/ 22900 w 123095"/>
                <a:gd name="connsiteY1" fmla="*/ 99400 h 120796"/>
                <a:gd name="connsiteX2" fmla="*/ 79682 w 123095"/>
                <a:gd name="connsiteY2" fmla="*/ 120796 h 120796"/>
                <a:gd name="connsiteX3" fmla="*/ 122886 w 123095"/>
                <a:gd name="connsiteY3" fmla="*/ 67306 h 120796"/>
                <a:gd name="connsiteX4" fmla="*/ 89557 w 123095"/>
                <a:gd name="connsiteY4" fmla="*/ 6821 h 120796"/>
                <a:gd name="connsiteX5" fmla="*/ 21254 w 123095"/>
                <a:gd name="connsiteY5" fmla="*/ 15050 h 120796"/>
                <a:gd name="connsiteX6" fmla="*/ 3150 w 123095"/>
                <a:gd name="connsiteY6" fmla="*/ 81707 h 120796"/>
                <a:gd name="connsiteX7" fmla="*/ 3150 w 123095"/>
                <a:gd name="connsiteY7" fmla="*/ 81707 h 12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095" h="120796">
                  <a:moveTo>
                    <a:pt x="3150" y="81707"/>
                  </a:moveTo>
                  <a:cubicBezTo>
                    <a:pt x="10556" y="86233"/>
                    <a:pt x="17551" y="92405"/>
                    <a:pt x="22900" y="99400"/>
                  </a:cubicBezTo>
                  <a:cubicBezTo>
                    <a:pt x="44296" y="96931"/>
                    <a:pt x="65281" y="104749"/>
                    <a:pt x="79682" y="120796"/>
                  </a:cubicBezTo>
                  <a:cubicBezTo>
                    <a:pt x="103547" y="113390"/>
                    <a:pt x="120828" y="92405"/>
                    <a:pt x="122886" y="67306"/>
                  </a:cubicBezTo>
                  <a:cubicBezTo>
                    <a:pt x="124943" y="42207"/>
                    <a:pt x="111776" y="18342"/>
                    <a:pt x="89557" y="6821"/>
                  </a:cubicBezTo>
                  <a:cubicBezTo>
                    <a:pt x="67338" y="-4700"/>
                    <a:pt x="40181" y="-1409"/>
                    <a:pt x="21254" y="15050"/>
                  </a:cubicBezTo>
                  <a:cubicBezTo>
                    <a:pt x="2327" y="31508"/>
                    <a:pt x="-4668" y="57842"/>
                    <a:pt x="3150" y="81707"/>
                  </a:cubicBezTo>
                  <a:lnTo>
                    <a:pt x="3150" y="81707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A32ABF3E-7DFA-2960-1641-5981FAC0BE46}"/>
              </a:ext>
            </a:extLst>
          </p:cNvPr>
          <p:cNvSpPr/>
          <p:nvPr/>
        </p:nvSpPr>
        <p:spPr>
          <a:xfrm>
            <a:off x="6922028" y="2196585"/>
            <a:ext cx="334050" cy="34281"/>
          </a:xfrm>
          <a:custGeom>
            <a:avLst/>
            <a:gdLst>
              <a:gd name="connsiteX0" fmla="*/ 292294 w 334050"/>
              <a:gd name="connsiteY0" fmla="*/ 0 h 34281"/>
              <a:gd name="connsiteX1" fmla="*/ 267241 w 334050"/>
              <a:gd name="connsiteY1" fmla="*/ 5303 h 34281"/>
              <a:gd name="connsiteX2" fmla="*/ 250538 w 334050"/>
              <a:gd name="connsiteY2" fmla="*/ 9228 h 34281"/>
              <a:gd name="connsiteX3" fmla="*/ 233836 w 334050"/>
              <a:gd name="connsiteY3" fmla="*/ 5303 h 34281"/>
              <a:gd name="connsiteX4" fmla="*/ 208782 w 334050"/>
              <a:gd name="connsiteY4" fmla="*/ 0 h 34281"/>
              <a:gd name="connsiteX5" fmla="*/ 183728 w 334050"/>
              <a:gd name="connsiteY5" fmla="*/ 5303 h 34281"/>
              <a:gd name="connsiteX6" fmla="*/ 167025 w 334050"/>
              <a:gd name="connsiteY6" fmla="*/ 9228 h 34281"/>
              <a:gd name="connsiteX7" fmla="*/ 150323 w 334050"/>
              <a:gd name="connsiteY7" fmla="*/ 5303 h 34281"/>
              <a:gd name="connsiteX8" fmla="*/ 125269 w 334050"/>
              <a:gd name="connsiteY8" fmla="*/ 0 h 34281"/>
              <a:gd name="connsiteX9" fmla="*/ 100215 w 334050"/>
              <a:gd name="connsiteY9" fmla="*/ 5303 h 34281"/>
              <a:gd name="connsiteX10" fmla="*/ 83513 w 334050"/>
              <a:gd name="connsiteY10" fmla="*/ 9228 h 34281"/>
              <a:gd name="connsiteX11" fmla="*/ 66810 w 334050"/>
              <a:gd name="connsiteY11" fmla="*/ 5303 h 34281"/>
              <a:gd name="connsiteX12" fmla="*/ 41756 w 334050"/>
              <a:gd name="connsiteY12" fmla="*/ 0 h 34281"/>
              <a:gd name="connsiteX13" fmla="*/ 16703 w 334050"/>
              <a:gd name="connsiteY13" fmla="*/ 5303 h 34281"/>
              <a:gd name="connsiteX14" fmla="*/ 0 w 334050"/>
              <a:gd name="connsiteY14" fmla="*/ 9228 h 34281"/>
              <a:gd name="connsiteX15" fmla="*/ 0 w 334050"/>
              <a:gd name="connsiteY15" fmla="*/ 34282 h 34281"/>
              <a:gd name="connsiteX16" fmla="*/ 25054 w 334050"/>
              <a:gd name="connsiteY16" fmla="*/ 28979 h 34281"/>
              <a:gd name="connsiteX17" fmla="*/ 41756 w 334050"/>
              <a:gd name="connsiteY17" fmla="*/ 24803 h 34281"/>
              <a:gd name="connsiteX18" fmla="*/ 58459 w 334050"/>
              <a:gd name="connsiteY18" fmla="*/ 28979 h 34281"/>
              <a:gd name="connsiteX19" fmla="*/ 83513 w 334050"/>
              <a:gd name="connsiteY19" fmla="*/ 34282 h 34281"/>
              <a:gd name="connsiteX20" fmla="*/ 108567 w 334050"/>
              <a:gd name="connsiteY20" fmla="*/ 28979 h 34281"/>
              <a:gd name="connsiteX21" fmla="*/ 125269 w 334050"/>
              <a:gd name="connsiteY21" fmla="*/ 24803 h 34281"/>
              <a:gd name="connsiteX22" fmla="*/ 141972 w 334050"/>
              <a:gd name="connsiteY22" fmla="*/ 28728 h 34281"/>
              <a:gd name="connsiteX23" fmla="*/ 167025 w 334050"/>
              <a:gd name="connsiteY23" fmla="*/ 34282 h 34281"/>
              <a:gd name="connsiteX24" fmla="*/ 192079 w 334050"/>
              <a:gd name="connsiteY24" fmla="*/ 28979 h 34281"/>
              <a:gd name="connsiteX25" fmla="*/ 208782 w 334050"/>
              <a:gd name="connsiteY25" fmla="*/ 24803 h 34281"/>
              <a:gd name="connsiteX26" fmla="*/ 225484 w 334050"/>
              <a:gd name="connsiteY26" fmla="*/ 28979 h 34281"/>
              <a:gd name="connsiteX27" fmla="*/ 250538 w 334050"/>
              <a:gd name="connsiteY27" fmla="*/ 34282 h 34281"/>
              <a:gd name="connsiteX28" fmla="*/ 275592 w 334050"/>
              <a:gd name="connsiteY28" fmla="*/ 28979 h 34281"/>
              <a:gd name="connsiteX29" fmla="*/ 292294 w 334050"/>
              <a:gd name="connsiteY29" fmla="*/ 24803 h 34281"/>
              <a:gd name="connsiteX30" fmla="*/ 308997 w 334050"/>
              <a:gd name="connsiteY30" fmla="*/ 28728 h 34281"/>
              <a:gd name="connsiteX31" fmla="*/ 334051 w 334050"/>
              <a:gd name="connsiteY31" fmla="*/ 34282 h 34281"/>
              <a:gd name="connsiteX32" fmla="*/ 334051 w 334050"/>
              <a:gd name="connsiteY32" fmla="*/ 9228 h 34281"/>
              <a:gd name="connsiteX33" fmla="*/ 317348 w 334050"/>
              <a:gd name="connsiteY33" fmla="*/ 5303 h 34281"/>
              <a:gd name="connsiteX34" fmla="*/ 292294 w 334050"/>
              <a:gd name="connsiteY34" fmla="*/ 0 h 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4050" h="34281">
                <a:moveTo>
                  <a:pt x="292294" y="0"/>
                </a:moveTo>
                <a:cubicBezTo>
                  <a:pt x="283703" y="333"/>
                  <a:pt x="275230" y="2126"/>
                  <a:pt x="267241" y="5303"/>
                </a:cubicBezTo>
                <a:cubicBezTo>
                  <a:pt x="261922" y="7504"/>
                  <a:pt x="256281" y="8830"/>
                  <a:pt x="250538" y="9228"/>
                </a:cubicBezTo>
                <a:cubicBezTo>
                  <a:pt x="244795" y="8830"/>
                  <a:pt x="239155" y="7504"/>
                  <a:pt x="233836" y="5303"/>
                </a:cubicBezTo>
                <a:cubicBezTo>
                  <a:pt x="225846" y="2126"/>
                  <a:pt x="217374" y="333"/>
                  <a:pt x="208782" y="0"/>
                </a:cubicBezTo>
                <a:cubicBezTo>
                  <a:pt x="200190" y="333"/>
                  <a:pt x="191718" y="2126"/>
                  <a:pt x="183728" y="5303"/>
                </a:cubicBezTo>
                <a:cubicBezTo>
                  <a:pt x="178409" y="7504"/>
                  <a:pt x="172768" y="8830"/>
                  <a:pt x="167025" y="9228"/>
                </a:cubicBezTo>
                <a:cubicBezTo>
                  <a:pt x="161283" y="8830"/>
                  <a:pt x="155642" y="7504"/>
                  <a:pt x="150323" y="5303"/>
                </a:cubicBezTo>
                <a:cubicBezTo>
                  <a:pt x="142333" y="2126"/>
                  <a:pt x="133861" y="333"/>
                  <a:pt x="125269" y="0"/>
                </a:cubicBezTo>
                <a:cubicBezTo>
                  <a:pt x="116677" y="333"/>
                  <a:pt x="108205" y="2126"/>
                  <a:pt x="100215" y="5303"/>
                </a:cubicBezTo>
                <a:cubicBezTo>
                  <a:pt x="94896" y="7504"/>
                  <a:pt x="89255" y="8830"/>
                  <a:pt x="83513" y="9228"/>
                </a:cubicBezTo>
                <a:cubicBezTo>
                  <a:pt x="77770" y="8830"/>
                  <a:pt x="72130" y="7504"/>
                  <a:pt x="66810" y="5303"/>
                </a:cubicBezTo>
                <a:cubicBezTo>
                  <a:pt x="58821" y="2126"/>
                  <a:pt x="50348" y="333"/>
                  <a:pt x="41756" y="0"/>
                </a:cubicBezTo>
                <a:cubicBezTo>
                  <a:pt x="33165" y="333"/>
                  <a:pt x="24692" y="2126"/>
                  <a:pt x="16703" y="5303"/>
                </a:cubicBezTo>
                <a:cubicBezTo>
                  <a:pt x="11383" y="7504"/>
                  <a:pt x="5743" y="8830"/>
                  <a:pt x="0" y="9228"/>
                </a:cubicBezTo>
                <a:lnTo>
                  <a:pt x="0" y="34282"/>
                </a:lnTo>
                <a:cubicBezTo>
                  <a:pt x="8592" y="33949"/>
                  <a:pt x="17064" y="32156"/>
                  <a:pt x="25054" y="28979"/>
                </a:cubicBezTo>
                <a:cubicBezTo>
                  <a:pt x="30359" y="26692"/>
                  <a:pt x="35999" y="25282"/>
                  <a:pt x="41756" y="24803"/>
                </a:cubicBezTo>
                <a:cubicBezTo>
                  <a:pt x="47513" y="25282"/>
                  <a:pt x="53154" y="26692"/>
                  <a:pt x="58459" y="28979"/>
                </a:cubicBezTo>
                <a:cubicBezTo>
                  <a:pt x="66449" y="32156"/>
                  <a:pt x="74921" y="33949"/>
                  <a:pt x="83513" y="34282"/>
                </a:cubicBezTo>
                <a:cubicBezTo>
                  <a:pt x="92104" y="33949"/>
                  <a:pt x="100577" y="32156"/>
                  <a:pt x="108567" y="28979"/>
                </a:cubicBezTo>
                <a:cubicBezTo>
                  <a:pt x="113871" y="26692"/>
                  <a:pt x="119512" y="25282"/>
                  <a:pt x="125269" y="24803"/>
                </a:cubicBezTo>
                <a:cubicBezTo>
                  <a:pt x="131012" y="25202"/>
                  <a:pt x="136653" y="26527"/>
                  <a:pt x="141972" y="28728"/>
                </a:cubicBezTo>
                <a:cubicBezTo>
                  <a:pt x="149940" y="32010"/>
                  <a:pt x="158417" y="33889"/>
                  <a:pt x="167025" y="34282"/>
                </a:cubicBezTo>
                <a:cubicBezTo>
                  <a:pt x="175617" y="33949"/>
                  <a:pt x="184090" y="32156"/>
                  <a:pt x="192079" y="28979"/>
                </a:cubicBezTo>
                <a:cubicBezTo>
                  <a:pt x="197384" y="26692"/>
                  <a:pt x="203025" y="25282"/>
                  <a:pt x="208782" y="24803"/>
                </a:cubicBezTo>
                <a:cubicBezTo>
                  <a:pt x="214539" y="25282"/>
                  <a:pt x="220180" y="26692"/>
                  <a:pt x="225484" y="28979"/>
                </a:cubicBezTo>
                <a:cubicBezTo>
                  <a:pt x="233474" y="32156"/>
                  <a:pt x="241946" y="33949"/>
                  <a:pt x="250538" y="34282"/>
                </a:cubicBezTo>
                <a:cubicBezTo>
                  <a:pt x="259130" y="33949"/>
                  <a:pt x="267602" y="32156"/>
                  <a:pt x="275592" y="28979"/>
                </a:cubicBezTo>
                <a:cubicBezTo>
                  <a:pt x="280897" y="26692"/>
                  <a:pt x="286538" y="25282"/>
                  <a:pt x="292294" y="24803"/>
                </a:cubicBezTo>
                <a:cubicBezTo>
                  <a:pt x="298037" y="25202"/>
                  <a:pt x="303678" y="26527"/>
                  <a:pt x="308997" y="28728"/>
                </a:cubicBezTo>
                <a:cubicBezTo>
                  <a:pt x="316966" y="32010"/>
                  <a:pt x="325442" y="33889"/>
                  <a:pt x="334051" y="34282"/>
                </a:cubicBezTo>
                <a:lnTo>
                  <a:pt x="334051" y="9228"/>
                </a:lnTo>
                <a:cubicBezTo>
                  <a:pt x="328308" y="8830"/>
                  <a:pt x="322667" y="7504"/>
                  <a:pt x="317348" y="5303"/>
                </a:cubicBezTo>
                <a:cubicBezTo>
                  <a:pt x="309359" y="2126"/>
                  <a:pt x="300886" y="333"/>
                  <a:pt x="292294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F4A50B9-C261-974D-EAAC-B7CB631300F0}"/>
              </a:ext>
            </a:extLst>
          </p:cNvPr>
          <p:cNvSpPr/>
          <p:nvPr/>
        </p:nvSpPr>
        <p:spPr>
          <a:xfrm>
            <a:off x="6922195" y="1973900"/>
            <a:ext cx="333883" cy="206858"/>
          </a:xfrm>
          <a:custGeom>
            <a:avLst/>
            <a:gdLst>
              <a:gd name="connsiteX0" fmla="*/ 317181 w 333883"/>
              <a:gd name="connsiteY0" fmla="*/ 177880 h 206858"/>
              <a:gd name="connsiteX1" fmla="*/ 292127 w 333883"/>
              <a:gd name="connsiteY1" fmla="*/ 172577 h 206858"/>
              <a:gd name="connsiteX2" fmla="*/ 267074 w 333883"/>
              <a:gd name="connsiteY2" fmla="*/ 177880 h 206858"/>
              <a:gd name="connsiteX3" fmla="*/ 250371 w 333883"/>
              <a:gd name="connsiteY3" fmla="*/ 181805 h 206858"/>
              <a:gd name="connsiteX4" fmla="*/ 233669 w 333883"/>
              <a:gd name="connsiteY4" fmla="*/ 177880 h 206858"/>
              <a:gd name="connsiteX5" fmla="*/ 224774 w 333883"/>
              <a:gd name="connsiteY5" fmla="*/ 175040 h 206858"/>
              <a:gd name="connsiteX6" fmla="*/ 174667 w 333883"/>
              <a:gd name="connsiteY6" fmla="*/ 102718 h 206858"/>
              <a:gd name="connsiteX7" fmla="*/ 212665 w 333883"/>
              <a:gd name="connsiteY7" fmla="*/ 55158 h 206858"/>
              <a:gd name="connsiteX8" fmla="*/ 259390 w 333883"/>
              <a:gd name="connsiteY8" fmla="*/ 89941 h 206858"/>
              <a:gd name="connsiteX9" fmla="*/ 267074 w 333883"/>
              <a:gd name="connsiteY9" fmla="*/ 96121 h 206858"/>
              <a:gd name="connsiteX10" fmla="*/ 272210 w 333883"/>
              <a:gd name="connsiteY10" fmla="*/ 93407 h 206858"/>
              <a:gd name="connsiteX11" fmla="*/ 273755 w 333883"/>
              <a:gd name="connsiteY11" fmla="*/ 87853 h 206858"/>
              <a:gd name="connsiteX12" fmla="*/ 158507 w 333883"/>
              <a:gd name="connsiteY12" fmla="*/ 624 h 206858"/>
              <a:gd name="connsiteX13" fmla="*/ 70485 w 333883"/>
              <a:gd name="connsiteY13" fmla="*/ 59083 h 206858"/>
              <a:gd name="connsiteX14" fmla="*/ 59879 w 333883"/>
              <a:gd name="connsiteY14" fmla="*/ 73322 h 206858"/>
              <a:gd name="connsiteX15" fmla="*/ 0 w 333883"/>
              <a:gd name="connsiteY15" fmla="*/ 138963 h 206858"/>
              <a:gd name="connsiteX16" fmla="*/ 0 w 333883"/>
              <a:gd name="connsiteY16" fmla="*/ 206859 h 206858"/>
              <a:gd name="connsiteX17" fmla="*/ 25054 w 333883"/>
              <a:gd name="connsiteY17" fmla="*/ 201556 h 206858"/>
              <a:gd name="connsiteX18" fmla="*/ 41756 w 333883"/>
              <a:gd name="connsiteY18" fmla="*/ 197380 h 206858"/>
              <a:gd name="connsiteX19" fmla="*/ 58459 w 333883"/>
              <a:gd name="connsiteY19" fmla="*/ 201556 h 206858"/>
              <a:gd name="connsiteX20" fmla="*/ 83346 w 333883"/>
              <a:gd name="connsiteY20" fmla="*/ 206859 h 206858"/>
              <a:gd name="connsiteX21" fmla="*/ 108399 w 333883"/>
              <a:gd name="connsiteY21" fmla="*/ 201556 h 206858"/>
              <a:gd name="connsiteX22" fmla="*/ 125102 w 333883"/>
              <a:gd name="connsiteY22" fmla="*/ 197380 h 206858"/>
              <a:gd name="connsiteX23" fmla="*/ 141805 w 333883"/>
              <a:gd name="connsiteY23" fmla="*/ 201305 h 206858"/>
              <a:gd name="connsiteX24" fmla="*/ 166858 w 333883"/>
              <a:gd name="connsiteY24" fmla="*/ 206859 h 206858"/>
              <a:gd name="connsiteX25" fmla="*/ 191912 w 333883"/>
              <a:gd name="connsiteY25" fmla="*/ 201556 h 206858"/>
              <a:gd name="connsiteX26" fmla="*/ 208615 w 333883"/>
              <a:gd name="connsiteY26" fmla="*/ 197380 h 206858"/>
              <a:gd name="connsiteX27" fmla="*/ 225317 w 333883"/>
              <a:gd name="connsiteY27" fmla="*/ 201556 h 206858"/>
              <a:gd name="connsiteX28" fmla="*/ 250371 w 333883"/>
              <a:gd name="connsiteY28" fmla="*/ 206859 h 206858"/>
              <a:gd name="connsiteX29" fmla="*/ 275425 w 333883"/>
              <a:gd name="connsiteY29" fmla="*/ 201556 h 206858"/>
              <a:gd name="connsiteX30" fmla="*/ 292127 w 333883"/>
              <a:gd name="connsiteY30" fmla="*/ 197380 h 206858"/>
              <a:gd name="connsiteX31" fmla="*/ 308830 w 333883"/>
              <a:gd name="connsiteY31" fmla="*/ 201305 h 206858"/>
              <a:gd name="connsiteX32" fmla="*/ 333884 w 333883"/>
              <a:gd name="connsiteY32" fmla="*/ 206859 h 206858"/>
              <a:gd name="connsiteX33" fmla="*/ 333884 w 333883"/>
              <a:gd name="connsiteY33" fmla="*/ 181805 h 206858"/>
              <a:gd name="connsiteX34" fmla="*/ 317181 w 333883"/>
              <a:gd name="connsiteY34" fmla="*/ 177880 h 20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3883" h="206858">
                <a:moveTo>
                  <a:pt x="317181" y="177880"/>
                </a:moveTo>
                <a:cubicBezTo>
                  <a:pt x="309192" y="174703"/>
                  <a:pt x="300719" y="172910"/>
                  <a:pt x="292127" y="172577"/>
                </a:cubicBezTo>
                <a:cubicBezTo>
                  <a:pt x="283536" y="172910"/>
                  <a:pt x="275063" y="174703"/>
                  <a:pt x="267074" y="177880"/>
                </a:cubicBezTo>
                <a:cubicBezTo>
                  <a:pt x="261755" y="180081"/>
                  <a:pt x="256114" y="181407"/>
                  <a:pt x="250371" y="181805"/>
                </a:cubicBezTo>
                <a:cubicBezTo>
                  <a:pt x="244628" y="181407"/>
                  <a:pt x="238988" y="180081"/>
                  <a:pt x="233669" y="177880"/>
                </a:cubicBezTo>
                <a:cubicBezTo>
                  <a:pt x="230767" y="176746"/>
                  <a:pt x="227796" y="175797"/>
                  <a:pt x="224774" y="175040"/>
                </a:cubicBezTo>
                <a:cubicBezTo>
                  <a:pt x="189950" y="159215"/>
                  <a:pt x="172161" y="127355"/>
                  <a:pt x="174667" y="102718"/>
                </a:cubicBezTo>
                <a:cubicBezTo>
                  <a:pt x="176755" y="81465"/>
                  <a:pt x="189532" y="57538"/>
                  <a:pt x="212665" y="55158"/>
                </a:cubicBezTo>
                <a:cubicBezTo>
                  <a:pt x="234962" y="52667"/>
                  <a:pt x="255380" y="67867"/>
                  <a:pt x="259390" y="89941"/>
                </a:cubicBezTo>
                <a:cubicBezTo>
                  <a:pt x="259948" y="93690"/>
                  <a:pt x="263293" y="96380"/>
                  <a:pt x="267074" y="96121"/>
                </a:cubicBezTo>
                <a:cubicBezTo>
                  <a:pt x="269079" y="95936"/>
                  <a:pt x="270928" y="94960"/>
                  <a:pt x="272210" y="93407"/>
                </a:cubicBezTo>
                <a:cubicBezTo>
                  <a:pt x="273451" y="91839"/>
                  <a:pt x="274008" y="89837"/>
                  <a:pt x="273755" y="87853"/>
                </a:cubicBezTo>
                <a:cubicBezTo>
                  <a:pt x="266280" y="32108"/>
                  <a:pt x="216590" y="-5347"/>
                  <a:pt x="158507" y="624"/>
                </a:cubicBezTo>
                <a:cubicBezTo>
                  <a:pt x="126981" y="3881"/>
                  <a:pt x="97376" y="23590"/>
                  <a:pt x="70485" y="59083"/>
                </a:cubicBezTo>
                <a:cubicBezTo>
                  <a:pt x="66894" y="63802"/>
                  <a:pt x="63386" y="68562"/>
                  <a:pt x="59879" y="73322"/>
                </a:cubicBezTo>
                <a:cubicBezTo>
                  <a:pt x="41214" y="98376"/>
                  <a:pt x="23425" y="122595"/>
                  <a:pt x="0" y="138963"/>
                </a:cubicBezTo>
                <a:lnTo>
                  <a:pt x="0" y="206859"/>
                </a:lnTo>
                <a:cubicBezTo>
                  <a:pt x="8592" y="206526"/>
                  <a:pt x="17064" y="204733"/>
                  <a:pt x="25054" y="201556"/>
                </a:cubicBezTo>
                <a:cubicBezTo>
                  <a:pt x="30359" y="199269"/>
                  <a:pt x="35999" y="197859"/>
                  <a:pt x="41756" y="197380"/>
                </a:cubicBezTo>
                <a:cubicBezTo>
                  <a:pt x="47513" y="197859"/>
                  <a:pt x="53154" y="199269"/>
                  <a:pt x="58459" y="201556"/>
                </a:cubicBezTo>
                <a:cubicBezTo>
                  <a:pt x="66396" y="204714"/>
                  <a:pt x="74810" y="206507"/>
                  <a:pt x="83346" y="206859"/>
                </a:cubicBezTo>
                <a:cubicBezTo>
                  <a:pt x="91937" y="206526"/>
                  <a:pt x="100410" y="204733"/>
                  <a:pt x="108399" y="201556"/>
                </a:cubicBezTo>
                <a:cubicBezTo>
                  <a:pt x="113704" y="199269"/>
                  <a:pt x="119345" y="197859"/>
                  <a:pt x="125102" y="197380"/>
                </a:cubicBezTo>
                <a:cubicBezTo>
                  <a:pt x="130845" y="197779"/>
                  <a:pt x="136486" y="199104"/>
                  <a:pt x="141805" y="201305"/>
                </a:cubicBezTo>
                <a:cubicBezTo>
                  <a:pt x="149773" y="204587"/>
                  <a:pt x="158249" y="206466"/>
                  <a:pt x="166858" y="206859"/>
                </a:cubicBezTo>
                <a:cubicBezTo>
                  <a:pt x="175450" y="206526"/>
                  <a:pt x="183923" y="204733"/>
                  <a:pt x="191912" y="201556"/>
                </a:cubicBezTo>
                <a:cubicBezTo>
                  <a:pt x="197217" y="199269"/>
                  <a:pt x="202858" y="197859"/>
                  <a:pt x="208615" y="197380"/>
                </a:cubicBezTo>
                <a:cubicBezTo>
                  <a:pt x="214372" y="197859"/>
                  <a:pt x="220013" y="199269"/>
                  <a:pt x="225317" y="201556"/>
                </a:cubicBezTo>
                <a:cubicBezTo>
                  <a:pt x="233307" y="204733"/>
                  <a:pt x="241779" y="206526"/>
                  <a:pt x="250371" y="206859"/>
                </a:cubicBezTo>
                <a:cubicBezTo>
                  <a:pt x="258963" y="206526"/>
                  <a:pt x="267435" y="204733"/>
                  <a:pt x="275425" y="201556"/>
                </a:cubicBezTo>
                <a:cubicBezTo>
                  <a:pt x="280730" y="199269"/>
                  <a:pt x="286371" y="197859"/>
                  <a:pt x="292127" y="197380"/>
                </a:cubicBezTo>
                <a:cubicBezTo>
                  <a:pt x="297870" y="197779"/>
                  <a:pt x="303511" y="199104"/>
                  <a:pt x="308830" y="201305"/>
                </a:cubicBezTo>
                <a:cubicBezTo>
                  <a:pt x="316799" y="204587"/>
                  <a:pt x="325275" y="206466"/>
                  <a:pt x="333884" y="206859"/>
                </a:cubicBezTo>
                <a:lnTo>
                  <a:pt x="333884" y="181805"/>
                </a:lnTo>
                <a:cubicBezTo>
                  <a:pt x="328141" y="181407"/>
                  <a:pt x="322500" y="180081"/>
                  <a:pt x="317181" y="17788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201333E-9D39-DF5C-BEA9-698380D41172}"/>
              </a:ext>
            </a:extLst>
          </p:cNvPr>
          <p:cNvSpPr/>
          <p:nvPr/>
        </p:nvSpPr>
        <p:spPr>
          <a:xfrm>
            <a:off x="6958073" y="2610933"/>
            <a:ext cx="312712" cy="312712"/>
          </a:xfrm>
          <a:custGeom>
            <a:avLst/>
            <a:gdLst>
              <a:gd name="connsiteX0" fmla="*/ 156356 w 312712"/>
              <a:gd name="connsiteY0" fmla="*/ 0 h 312712"/>
              <a:gd name="connsiteX1" fmla="*/ 0 w 312712"/>
              <a:gd name="connsiteY1" fmla="*/ 156356 h 312712"/>
              <a:gd name="connsiteX2" fmla="*/ 156356 w 312712"/>
              <a:gd name="connsiteY2" fmla="*/ 312712 h 312712"/>
              <a:gd name="connsiteX3" fmla="*/ 312712 w 312712"/>
              <a:gd name="connsiteY3" fmla="*/ 156356 h 312712"/>
              <a:gd name="connsiteX4" fmla="*/ 156356 w 312712"/>
              <a:gd name="connsiteY4" fmla="*/ 0 h 312712"/>
              <a:gd name="connsiteX5" fmla="*/ 156356 w 312712"/>
              <a:gd name="connsiteY5" fmla="*/ 24688 h 312712"/>
              <a:gd name="connsiteX6" fmla="*/ 288024 w 312712"/>
              <a:gd name="connsiteY6" fmla="*/ 156356 h 312712"/>
              <a:gd name="connsiteX7" fmla="*/ 156356 w 312712"/>
              <a:gd name="connsiteY7" fmla="*/ 288024 h 312712"/>
              <a:gd name="connsiteX8" fmla="*/ 24688 w 312712"/>
              <a:gd name="connsiteY8" fmla="*/ 156356 h 312712"/>
              <a:gd name="connsiteX9" fmla="*/ 156356 w 312712"/>
              <a:gd name="connsiteY9" fmla="*/ 24688 h 3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2" h="312712">
                <a:moveTo>
                  <a:pt x="156356" y="0"/>
                </a:moveTo>
                <a:cubicBezTo>
                  <a:pt x="69949" y="0"/>
                  <a:pt x="0" y="69949"/>
                  <a:pt x="0" y="156356"/>
                </a:cubicBezTo>
                <a:cubicBezTo>
                  <a:pt x="0" y="242763"/>
                  <a:pt x="69949" y="312712"/>
                  <a:pt x="156356" y="312712"/>
                </a:cubicBezTo>
                <a:cubicBezTo>
                  <a:pt x="242763" y="312712"/>
                  <a:pt x="312712" y="242763"/>
                  <a:pt x="312712" y="156356"/>
                </a:cubicBezTo>
                <a:cubicBezTo>
                  <a:pt x="312712" y="69949"/>
                  <a:pt x="242763" y="0"/>
                  <a:pt x="156356" y="0"/>
                </a:cubicBezTo>
                <a:close/>
                <a:moveTo>
                  <a:pt x="156356" y="24688"/>
                </a:moveTo>
                <a:cubicBezTo>
                  <a:pt x="228774" y="24688"/>
                  <a:pt x="288024" y="83939"/>
                  <a:pt x="288024" y="156356"/>
                </a:cubicBezTo>
                <a:cubicBezTo>
                  <a:pt x="288024" y="228774"/>
                  <a:pt x="228774" y="288024"/>
                  <a:pt x="156356" y="288024"/>
                </a:cubicBezTo>
                <a:cubicBezTo>
                  <a:pt x="83939" y="288024"/>
                  <a:pt x="24688" y="228774"/>
                  <a:pt x="24688" y="156356"/>
                </a:cubicBezTo>
                <a:cubicBezTo>
                  <a:pt x="24688" y="83939"/>
                  <a:pt x="83939" y="24688"/>
                  <a:pt x="156356" y="24688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958EA14C-EE7E-B9B8-002D-37EE58EE0E5E}"/>
              </a:ext>
            </a:extLst>
          </p:cNvPr>
          <p:cNvSpPr/>
          <p:nvPr/>
        </p:nvSpPr>
        <p:spPr>
          <a:xfrm>
            <a:off x="7050241" y="2703924"/>
            <a:ext cx="127553" cy="127553"/>
          </a:xfrm>
          <a:custGeom>
            <a:avLst/>
            <a:gdLst>
              <a:gd name="connsiteX0" fmla="*/ 0 w 127553"/>
              <a:gd name="connsiteY0" fmla="*/ 127554 h 127553"/>
              <a:gd name="connsiteX1" fmla="*/ 90522 w 127553"/>
              <a:gd name="connsiteY1" fmla="*/ 90522 h 127553"/>
              <a:gd name="connsiteX2" fmla="*/ 127554 w 127553"/>
              <a:gd name="connsiteY2" fmla="*/ 0 h 127553"/>
              <a:gd name="connsiteX3" fmla="*/ 37032 w 127553"/>
              <a:gd name="connsiteY3" fmla="*/ 37855 h 127553"/>
              <a:gd name="connsiteX4" fmla="*/ 0 w 127553"/>
              <a:gd name="connsiteY4" fmla="*/ 127554 h 127553"/>
              <a:gd name="connsiteX5" fmla="*/ 64188 w 127553"/>
              <a:gd name="connsiteY5" fmla="*/ 55136 h 127553"/>
              <a:gd name="connsiteX6" fmla="*/ 72418 w 127553"/>
              <a:gd name="connsiteY6" fmla="*/ 63365 h 127553"/>
              <a:gd name="connsiteX7" fmla="*/ 64188 w 127553"/>
              <a:gd name="connsiteY7" fmla="*/ 71595 h 127553"/>
              <a:gd name="connsiteX8" fmla="*/ 55959 w 127553"/>
              <a:gd name="connsiteY8" fmla="*/ 63365 h 127553"/>
              <a:gd name="connsiteX9" fmla="*/ 64188 w 127553"/>
              <a:gd name="connsiteY9" fmla="*/ 55136 h 12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53" h="127553">
                <a:moveTo>
                  <a:pt x="0" y="127554"/>
                </a:moveTo>
                <a:lnTo>
                  <a:pt x="90522" y="90522"/>
                </a:lnTo>
                <a:lnTo>
                  <a:pt x="127554" y="0"/>
                </a:lnTo>
                <a:lnTo>
                  <a:pt x="37032" y="37855"/>
                </a:lnTo>
                <a:lnTo>
                  <a:pt x="0" y="127554"/>
                </a:lnTo>
                <a:close/>
                <a:moveTo>
                  <a:pt x="64188" y="55136"/>
                </a:moveTo>
                <a:cubicBezTo>
                  <a:pt x="69126" y="55136"/>
                  <a:pt x="72418" y="58428"/>
                  <a:pt x="72418" y="63365"/>
                </a:cubicBezTo>
                <a:cubicBezTo>
                  <a:pt x="72418" y="68303"/>
                  <a:pt x="69126" y="71595"/>
                  <a:pt x="64188" y="71595"/>
                </a:cubicBezTo>
                <a:cubicBezTo>
                  <a:pt x="59251" y="71595"/>
                  <a:pt x="55959" y="68303"/>
                  <a:pt x="55959" y="63365"/>
                </a:cubicBezTo>
                <a:cubicBezTo>
                  <a:pt x="55959" y="58428"/>
                  <a:pt x="59251" y="55136"/>
                  <a:pt x="64188" y="55136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7F3603DE-B3C0-9846-D570-0C3BD48A6CC3}"/>
              </a:ext>
            </a:extLst>
          </p:cNvPr>
          <p:cNvSpPr/>
          <p:nvPr/>
        </p:nvSpPr>
        <p:spPr>
          <a:xfrm>
            <a:off x="6969782" y="3362090"/>
            <a:ext cx="217133" cy="384158"/>
          </a:xfrm>
          <a:custGeom>
            <a:avLst/>
            <a:gdLst>
              <a:gd name="connsiteX0" fmla="*/ 200431 w 217133"/>
              <a:gd name="connsiteY0" fmla="*/ 0 h 384158"/>
              <a:gd name="connsiteX1" fmla="*/ 16703 w 217133"/>
              <a:gd name="connsiteY1" fmla="*/ 0 h 384158"/>
              <a:gd name="connsiteX2" fmla="*/ 0 w 217133"/>
              <a:gd name="connsiteY2" fmla="*/ 16703 h 384158"/>
              <a:gd name="connsiteX3" fmla="*/ 0 w 217133"/>
              <a:gd name="connsiteY3" fmla="*/ 367456 h 384158"/>
              <a:gd name="connsiteX4" fmla="*/ 16703 w 217133"/>
              <a:gd name="connsiteY4" fmla="*/ 384158 h 384158"/>
              <a:gd name="connsiteX5" fmla="*/ 200431 w 217133"/>
              <a:gd name="connsiteY5" fmla="*/ 384158 h 384158"/>
              <a:gd name="connsiteX6" fmla="*/ 217133 w 217133"/>
              <a:gd name="connsiteY6" fmla="*/ 367456 h 384158"/>
              <a:gd name="connsiteX7" fmla="*/ 217133 w 217133"/>
              <a:gd name="connsiteY7" fmla="*/ 16703 h 384158"/>
              <a:gd name="connsiteX8" fmla="*/ 200431 w 217133"/>
              <a:gd name="connsiteY8" fmla="*/ 0 h 384158"/>
              <a:gd name="connsiteX9" fmla="*/ 93952 w 217133"/>
              <a:gd name="connsiteY9" fmla="*/ 16703 h 384158"/>
              <a:gd name="connsiteX10" fmla="*/ 123181 w 217133"/>
              <a:gd name="connsiteY10" fmla="*/ 16703 h 384158"/>
              <a:gd name="connsiteX11" fmla="*/ 129445 w 217133"/>
              <a:gd name="connsiteY11" fmla="*/ 22966 h 384158"/>
              <a:gd name="connsiteX12" fmla="*/ 123181 w 217133"/>
              <a:gd name="connsiteY12" fmla="*/ 29229 h 384158"/>
              <a:gd name="connsiteX13" fmla="*/ 93952 w 217133"/>
              <a:gd name="connsiteY13" fmla="*/ 29229 h 384158"/>
              <a:gd name="connsiteX14" fmla="*/ 87688 w 217133"/>
              <a:gd name="connsiteY14" fmla="*/ 22966 h 384158"/>
              <a:gd name="connsiteX15" fmla="*/ 93952 w 217133"/>
              <a:gd name="connsiteY15" fmla="*/ 16703 h 384158"/>
              <a:gd name="connsiteX16" fmla="*/ 200431 w 217133"/>
              <a:gd name="connsiteY16" fmla="*/ 338226 h 384158"/>
              <a:gd name="connsiteX17" fmla="*/ 16703 w 217133"/>
              <a:gd name="connsiteY17" fmla="*/ 338226 h 384158"/>
              <a:gd name="connsiteX18" fmla="*/ 16703 w 217133"/>
              <a:gd name="connsiteY18" fmla="*/ 45932 h 384158"/>
              <a:gd name="connsiteX19" fmla="*/ 200431 w 217133"/>
              <a:gd name="connsiteY19" fmla="*/ 45932 h 38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7133" h="384158">
                <a:moveTo>
                  <a:pt x="200431" y="0"/>
                </a:moveTo>
                <a:lnTo>
                  <a:pt x="16703" y="0"/>
                </a:lnTo>
                <a:cubicBezTo>
                  <a:pt x="7489" y="28"/>
                  <a:pt x="28" y="7489"/>
                  <a:pt x="0" y="16703"/>
                </a:cubicBezTo>
                <a:lnTo>
                  <a:pt x="0" y="367456"/>
                </a:lnTo>
                <a:cubicBezTo>
                  <a:pt x="28" y="376669"/>
                  <a:pt x="7489" y="384131"/>
                  <a:pt x="16703" y="384158"/>
                </a:cubicBezTo>
                <a:lnTo>
                  <a:pt x="200431" y="384158"/>
                </a:lnTo>
                <a:cubicBezTo>
                  <a:pt x="209644" y="384131"/>
                  <a:pt x="217105" y="376669"/>
                  <a:pt x="217133" y="367456"/>
                </a:cubicBezTo>
                <a:lnTo>
                  <a:pt x="217133" y="16703"/>
                </a:lnTo>
                <a:cubicBezTo>
                  <a:pt x="217105" y="7489"/>
                  <a:pt x="209644" y="28"/>
                  <a:pt x="200431" y="0"/>
                </a:cubicBezTo>
                <a:close/>
                <a:moveTo>
                  <a:pt x="93952" y="16703"/>
                </a:moveTo>
                <a:lnTo>
                  <a:pt x="123181" y="16703"/>
                </a:lnTo>
                <a:cubicBezTo>
                  <a:pt x="126640" y="16703"/>
                  <a:pt x="129445" y="19507"/>
                  <a:pt x="129445" y="22966"/>
                </a:cubicBezTo>
                <a:cubicBezTo>
                  <a:pt x="129445" y="26425"/>
                  <a:pt x="126640" y="29229"/>
                  <a:pt x="123181" y="29229"/>
                </a:cubicBezTo>
                <a:lnTo>
                  <a:pt x="93952" y="29229"/>
                </a:lnTo>
                <a:cubicBezTo>
                  <a:pt x="90493" y="29229"/>
                  <a:pt x="87688" y="26425"/>
                  <a:pt x="87688" y="22966"/>
                </a:cubicBezTo>
                <a:cubicBezTo>
                  <a:pt x="87688" y="19507"/>
                  <a:pt x="90493" y="16703"/>
                  <a:pt x="93952" y="16703"/>
                </a:cubicBezTo>
                <a:close/>
                <a:moveTo>
                  <a:pt x="200431" y="338226"/>
                </a:moveTo>
                <a:lnTo>
                  <a:pt x="16703" y="338226"/>
                </a:lnTo>
                <a:lnTo>
                  <a:pt x="16703" y="45932"/>
                </a:lnTo>
                <a:lnTo>
                  <a:pt x="200431" y="45932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7ED4E71E-25D3-08D7-3021-CBFA2E19A13A}"/>
              </a:ext>
            </a:extLst>
          </p:cNvPr>
          <p:cNvSpPr/>
          <p:nvPr/>
        </p:nvSpPr>
        <p:spPr>
          <a:xfrm>
            <a:off x="7019890" y="3453954"/>
            <a:ext cx="66810" cy="66810"/>
          </a:xfrm>
          <a:custGeom>
            <a:avLst/>
            <a:gdLst>
              <a:gd name="connsiteX0" fmla="*/ 33405 w 66810"/>
              <a:gd name="connsiteY0" fmla="*/ 66810 h 66810"/>
              <a:gd name="connsiteX1" fmla="*/ 66810 w 66810"/>
              <a:gd name="connsiteY1" fmla="*/ 33405 h 66810"/>
              <a:gd name="connsiteX2" fmla="*/ 33405 w 66810"/>
              <a:gd name="connsiteY2" fmla="*/ 0 h 66810"/>
              <a:gd name="connsiteX3" fmla="*/ 0 w 66810"/>
              <a:gd name="connsiteY3" fmla="*/ 33405 h 66810"/>
              <a:gd name="connsiteX4" fmla="*/ 33405 w 66810"/>
              <a:gd name="connsiteY4" fmla="*/ 66810 h 66810"/>
              <a:gd name="connsiteX5" fmla="*/ 33334 w 66810"/>
              <a:gd name="connsiteY5" fmla="*/ 12894 h 66810"/>
              <a:gd name="connsiteX6" fmla="*/ 42696 w 66810"/>
              <a:gd name="connsiteY6" fmla="*/ 22256 h 66810"/>
              <a:gd name="connsiteX7" fmla="*/ 33334 w 66810"/>
              <a:gd name="connsiteY7" fmla="*/ 31618 h 66810"/>
              <a:gd name="connsiteX8" fmla="*/ 23972 w 66810"/>
              <a:gd name="connsiteY8" fmla="*/ 22256 h 66810"/>
              <a:gd name="connsiteX9" fmla="*/ 33334 w 66810"/>
              <a:gd name="connsiteY9" fmla="*/ 12894 h 66810"/>
              <a:gd name="connsiteX10" fmla="*/ 14615 w 66810"/>
              <a:gd name="connsiteY10" fmla="*/ 43318 h 66810"/>
              <a:gd name="connsiteX11" fmla="*/ 16485 w 66810"/>
              <a:gd name="connsiteY11" fmla="*/ 39560 h 66810"/>
              <a:gd name="connsiteX12" fmla="*/ 25613 w 66810"/>
              <a:gd name="connsiteY12" fmla="*/ 35113 h 66810"/>
              <a:gd name="connsiteX13" fmla="*/ 33338 w 66810"/>
              <a:gd name="connsiteY13" fmla="*/ 33944 h 66810"/>
              <a:gd name="connsiteX14" fmla="*/ 41059 w 66810"/>
              <a:gd name="connsiteY14" fmla="*/ 35113 h 66810"/>
              <a:gd name="connsiteX15" fmla="*/ 50187 w 66810"/>
              <a:gd name="connsiteY15" fmla="*/ 39560 h 66810"/>
              <a:gd name="connsiteX16" fmla="*/ 52062 w 66810"/>
              <a:gd name="connsiteY16" fmla="*/ 43318 h 66810"/>
              <a:gd name="connsiteX17" fmla="*/ 52062 w 66810"/>
              <a:gd name="connsiteY17" fmla="*/ 50471 h 66810"/>
              <a:gd name="connsiteX18" fmla="*/ 14615 w 66810"/>
              <a:gd name="connsiteY18" fmla="*/ 50471 h 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810" h="66810">
                <a:moveTo>
                  <a:pt x="33405" y="66810"/>
                </a:moveTo>
                <a:cubicBezTo>
                  <a:pt x="51854" y="66810"/>
                  <a:pt x="66810" y="51854"/>
                  <a:pt x="66810" y="33405"/>
                </a:cubicBezTo>
                <a:cubicBezTo>
                  <a:pt x="66810" y="14956"/>
                  <a:pt x="51854" y="0"/>
                  <a:pt x="33405" y="0"/>
                </a:cubicBezTo>
                <a:cubicBezTo>
                  <a:pt x="14956" y="0"/>
                  <a:pt x="0" y="14956"/>
                  <a:pt x="0" y="33405"/>
                </a:cubicBezTo>
                <a:cubicBezTo>
                  <a:pt x="0" y="51854"/>
                  <a:pt x="14956" y="66810"/>
                  <a:pt x="33405" y="66810"/>
                </a:cubicBezTo>
                <a:close/>
                <a:moveTo>
                  <a:pt x="33334" y="12894"/>
                </a:moveTo>
                <a:cubicBezTo>
                  <a:pt x="38504" y="12894"/>
                  <a:pt x="42696" y="17086"/>
                  <a:pt x="42696" y="22256"/>
                </a:cubicBezTo>
                <a:cubicBezTo>
                  <a:pt x="42696" y="27426"/>
                  <a:pt x="38504" y="31618"/>
                  <a:pt x="33334" y="31618"/>
                </a:cubicBezTo>
                <a:cubicBezTo>
                  <a:pt x="28164" y="31618"/>
                  <a:pt x="23972" y="27426"/>
                  <a:pt x="23972" y="22256"/>
                </a:cubicBezTo>
                <a:cubicBezTo>
                  <a:pt x="23986" y="17091"/>
                  <a:pt x="28169" y="12908"/>
                  <a:pt x="33334" y="12894"/>
                </a:cubicBezTo>
                <a:close/>
                <a:moveTo>
                  <a:pt x="14615" y="43318"/>
                </a:moveTo>
                <a:cubicBezTo>
                  <a:pt x="14640" y="41847"/>
                  <a:pt x="15328" y="40467"/>
                  <a:pt x="16485" y="39560"/>
                </a:cubicBezTo>
                <a:cubicBezTo>
                  <a:pt x="19253" y="37569"/>
                  <a:pt x="22340" y="36066"/>
                  <a:pt x="25613" y="35113"/>
                </a:cubicBezTo>
                <a:cubicBezTo>
                  <a:pt x="28125" y="34382"/>
                  <a:pt x="30723" y="33989"/>
                  <a:pt x="33338" y="33944"/>
                </a:cubicBezTo>
                <a:cubicBezTo>
                  <a:pt x="35955" y="33953"/>
                  <a:pt x="38557" y="34347"/>
                  <a:pt x="41059" y="35113"/>
                </a:cubicBezTo>
                <a:cubicBezTo>
                  <a:pt x="44369" y="35968"/>
                  <a:pt x="47474" y="37480"/>
                  <a:pt x="50187" y="39560"/>
                </a:cubicBezTo>
                <a:cubicBezTo>
                  <a:pt x="51346" y="40467"/>
                  <a:pt x="52035" y="41847"/>
                  <a:pt x="52062" y="43318"/>
                </a:cubicBezTo>
                <a:lnTo>
                  <a:pt x="52062" y="50471"/>
                </a:lnTo>
                <a:lnTo>
                  <a:pt x="14615" y="50471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775E9D08-C271-0093-30A6-387C28951122}"/>
              </a:ext>
            </a:extLst>
          </p:cNvPr>
          <p:cNvSpPr/>
          <p:nvPr/>
        </p:nvSpPr>
        <p:spPr>
          <a:xfrm>
            <a:off x="7064081" y="3582793"/>
            <a:ext cx="30845" cy="25467"/>
          </a:xfrm>
          <a:custGeom>
            <a:avLst/>
            <a:gdLst>
              <a:gd name="connsiteX0" fmla="*/ 0 w 30845"/>
              <a:gd name="connsiteY0" fmla="*/ 14385 h 25467"/>
              <a:gd name="connsiteX1" fmla="*/ 5875 w 30845"/>
              <a:gd name="connsiteY1" fmla="*/ 25467 h 25467"/>
              <a:gd name="connsiteX2" fmla="*/ 30845 w 30845"/>
              <a:gd name="connsiteY2" fmla="*/ 10485 h 25467"/>
              <a:gd name="connsiteX3" fmla="*/ 23981 w 30845"/>
              <a:gd name="connsiteY3" fmla="*/ 0 h 2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45" h="25467">
                <a:moveTo>
                  <a:pt x="0" y="14385"/>
                </a:moveTo>
                <a:cubicBezTo>
                  <a:pt x="2536" y="17743"/>
                  <a:pt x="4519" y="21484"/>
                  <a:pt x="5875" y="25467"/>
                </a:cubicBezTo>
                <a:lnTo>
                  <a:pt x="30845" y="10485"/>
                </a:lnTo>
                <a:cubicBezTo>
                  <a:pt x="28018" y="7375"/>
                  <a:pt x="25701" y="3836"/>
                  <a:pt x="23981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28801F63-AAFC-764D-B06D-C078CD6D8F99}"/>
              </a:ext>
            </a:extLst>
          </p:cNvPr>
          <p:cNvSpPr/>
          <p:nvPr/>
        </p:nvSpPr>
        <p:spPr>
          <a:xfrm>
            <a:off x="7073100" y="3513757"/>
            <a:ext cx="28122" cy="29542"/>
          </a:xfrm>
          <a:custGeom>
            <a:avLst/>
            <a:gdLst>
              <a:gd name="connsiteX0" fmla="*/ 0 w 28122"/>
              <a:gd name="connsiteY0" fmla="*/ 7921 h 29542"/>
              <a:gd name="connsiteX1" fmla="*/ 19208 w 28122"/>
              <a:gd name="connsiteY1" fmla="*/ 29543 h 29542"/>
              <a:gd name="connsiteX2" fmla="*/ 28123 w 28122"/>
              <a:gd name="connsiteY2" fmla="*/ 20715 h 29542"/>
              <a:gd name="connsiteX3" fmla="*/ 9708 w 28122"/>
              <a:gd name="connsiteY3" fmla="*/ 0 h 29542"/>
              <a:gd name="connsiteX4" fmla="*/ 0 w 28122"/>
              <a:gd name="connsiteY4" fmla="*/ 7921 h 2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22" h="29542">
                <a:moveTo>
                  <a:pt x="0" y="7921"/>
                </a:moveTo>
                <a:lnTo>
                  <a:pt x="19208" y="29543"/>
                </a:lnTo>
                <a:cubicBezTo>
                  <a:pt x="21693" y="26147"/>
                  <a:pt x="24703" y="23167"/>
                  <a:pt x="28123" y="20715"/>
                </a:cubicBezTo>
                <a:lnTo>
                  <a:pt x="9708" y="0"/>
                </a:lnTo>
                <a:cubicBezTo>
                  <a:pt x="6908" y="3134"/>
                  <a:pt x="3632" y="5807"/>
                  <a:pt x="0" y="7921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D6A62730-EB5F-2D2E-D4F4-5064E8AD94AE}"/>
              </a:ext>
            </a:extLst>
          </p:cNvPr>
          <p:cNvSpPr/>
          <p:nvPr/>
        </p:nvSpPr>
        <p:spPr>
          <a:xfrm>
            <a:off x="7090876" y="3533291"/>
            <a:ext cx="66810" cy="66810"/>
          </a:xfrm>
          <a:custGeom>
            <a:avLst/>
            <a:gdLst>
              <a:gd name="connsiteX0" fmla="*/ 33405 w 66810"/>
              <a:gd name="connsiteY0" fmla="*/ 0 h 66810"/>
              <a:gd name="connsiteX1" fmla="*/ 0 w 66810"/>
              <a:gd name="connsiteY1" fmla="*/ 33405 h 66810"/>
              <a:gd name="connsiteX2" fmla="*/ 33405 w 66810"/>
              <a:gd name="connsiteY2" fmla="*/ 66810 h 66810"/>
              <a:gd name="connsiteX3" fmla="*/ 66810 w 66810"/>
              <a:gd name="connsiteY3" fmla="*/ 33405 h 66810"/>
              <a:gd name="connsiteX4" fmla="*/ 33405 w 66810"/>
              <a:gd name="connsiteY4" fmla="*/ 0 h 66810"/>
              <a:gd name="connsiteX5" fmla="*/ 33334 w 66810"/>
              <a:gd name="connsiteY5" fmla="*/ 12894 h 66810"/>
              <a:gd name="connsiteX6" fmla="*/ 42696 w 66810"/>
              <a:gd name="connsiteY6" fmla="*/ 22256 h 66810"/>
              <a:gd name="connsiteX7" fmla="*/ 33334 w 66810"/>
              <a:gd name="connsiteY7" fmla="*/ 31618 h 66810"/>
              <a:gd name="connsiteX8" fmla="*/ 23972 w 66810"/>
              <a:gd name="connsiteY8" fmla="*/ 22256 h 66810"/>
              <a:gd name="connsiteX9" fmla="*/ 33334 w 66810"/>
              <a:gd name="connsiteY9" fmla="*/ 12894 h 66810"/>
              <a:gd name="connsiteX10" fmla="*/ 52058 w 66810"/>
              <a:gd name="connsiteY10" fmla="*/ 50475 h 66810"/>
              <a:gd name="connsiteX11" fmla="*/ 14615 w 66810"/>
              <a:gd name="connsiteY11" fmla="*/ 50475 h 66810"/>
              <a:gd name="connsiteX12" fmla="*/ 14615 w 66810"/>
              <a:gd name="connsiteY12" fmla="*/ 43318 h 66810"/>
              <a:gd name="connsiteX13" fmla="*/ 16485 w 66810"/>
              <a:gd name="connsiteY13" fmla="*/ 39560 h 66810"/>
              <a:gd name="connsiteX14" fmla="*/ 25613 w 66810"/>
              <a:gd name="connsiteY14" fmla="*/ 35113 h 66810"/>
              <a:gd name="connsiteX15" fmla="*/ 33338 w 66810"/>
              <a:gd name="connsiteY15" fmla="*/ 33944 h 66810"/>
              <a:gd name="connsiteX16" fmla="*/ 41059 w 66810"/>
              <a:gd name="connsiteY16" fmla="*/ 35113 h 66810"/>
              <a:gd name="connsiteX17" fmla="*/ 50187 w 66810"/>
              <a:gd name="connsiteY17" fmla="*/ 39560 h 66810"/>
              <a:gd name="connsiteX18" fmla="*/ 52062 w 66810"/>
              <a:gd name="connsiteY18" fmla="*/ 43318 h 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810" h="66810">
                <a:moveTo>
                  <a:pt x="33405" y="0"/>
                </a:moveTo>
                <a:cubicBezTo>
                  <a:pt x="14956" y="0"/>
                  <a:pt x="0" y="14956"/>
                  <a:pt x="0" y="33405"/>
                </a:cubicBezTo>
                <a:cubicBezTo>
                  <a:pt x="0" y="51854"/>
                  <a:pt x="14956" y="66810"/>
                  <a:pt x="33405" y="66810"/>
                </a:cubicBezTo>
                <a:cubicBezTo>
                  <a:pt x="51854" y="66810"/>
                  <a:pt x="66810" y="51854"/>
                  <a:pt x="66810" y="33405"/>
                </a:cubicBezTo>
                <a:cubicBezTo>
                  <a:pt x="66810" y="14956"/>
                  <a:pt x="51854" y="0"/>
                  <a:pt x="33405" y="0"/>
                </a:cubicBezTo>
                <a:close/>
                <a:moveTo>
                  <a:pt x="33334" y="12894"/>
                </a:moveTo>
                <a:cubicBezTo>
                  <a:pt x="38504" y="12894"/>
                  <a:pt x="42696" y="17086"/>
                  <a:pt x="42696" y="22256"/>
                </a:cubicBezTo>
                <a:cubicBezTo>
                  <a:pt x="42696" y="27426"/>
                  <a:pt x="38504" y="31618"/>
                  <a:pt x="33334" y="31618"/>
                </a:cubicBezTo>
                <a:cubicBezTo>
                  <a:pt x="28164" y="31618"/>
                  <a:pt x="23972" y="27426"/>
                  <a:pt x="23972" y="22256"/>
                </a:cubicBezTo>
                <a:cubicBezTo>
                  <a:pt x="23986" y="17091"/>
                  <a:pt x="28169" y="12908"/>
                  <a:pt x="33334" y="12894"/>
                </a:cubicBezTo>
                <a:close/>
                <a:moveTo>
                  <a:pt x="52058" y="50475"/>
                </a:moveTo>
                <a:lnTo>
                  <a:pt x="14615" y="50475"/>
                </a:lnTo>
                <a:lnTo>
                  <a:pt x="14615" y="43318"/>
                </a:lnTo>
                <a:cubicBezTo>
                  <a:pt x="14640" y="41847"/>
                  <a:pt x="15328" y="40467"/>
                  <a:pt x="16485" y="39560"/>
                </a:cubicBezTo>
                <a:cubicBezTo>
                  <a:pt x="19253" y="37569"/>
                  <a:pt x="22340" y="36066"/>
                  <a:pt x="25613" y="35113"/>
                </a:cubicBezTo>
                <a:cubicBezTo>
                  <a:pt x="28125" y="34382"/>
                  <a:pt x="30723" y="33989"/>
                  <a:pt x="33338" y="33944"/>
                </a:cubicBezTo>
                <a:cubicBezTo>
                  <a:pt x="35955" y="33953"/>
                  <a:pt x="38557" y="34347"/>
                  <a:pt x="41059" y="35113"/>
                </a:cubicBezTo>
                <a:cubicBezTo>
                  <a:pt x="44369" y="35968"/>
                  <a:pt x="47474" y="37480"/>
                  <a:pt x="50187" y="39560"/>
                </a:cubicBezTo>
                <a:cubicBezTo>
                  <a:pt x="51346" y="40467"/>
                  <a:pt x="52035" y="41847"/>
                  <a:pt x="52062" y="43318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7CC210DD-B530-4B6F-1AA5-6889787EE182}"/>
              </a:ext>
            </a:extLst>
          </p:cNvPr>
          <p:cNvSpPr/>
          <p:nvPr/>
        </p:nvSpPr>
        <p:spPr>
          <a:xfrm>
            <a:off x="7033394" y="3525077"/>
            <a:ext cx="20055" cy="58579"/>
          </a:xfrm>
          <a:custGeom>
            <a:avLst/>
            <a:gdLst>
              <a:gd name="connsiteX0" fmla="*/ 7675 w 20055"/>
              <a:gd name="connsiteY0" fmla="*/ 0 h 58579"/>
              <a:gd name="connsiteX1" fmla="*/ 0 w 20055"/>
              <a:gd name="connsiteY1" fmla="*/ 56283 h 58579"/>
              <a:gd name="connsiteX2" fmla="*/ 12331 w 20055"/>
              <a:gd name="connsiteY2" fmla="*/ 58580 h 58579"/>
              <a:gd name="connsiteX3" fmla="*/ 20056 w 20055"/>
              <a:gd name="connsiteY3" fmla="*/ 1950 h 58579"/>
              <a:gd name="connsiteX4" fmla="*/ 19901 w 20055"/>
              <a:gd name="connsiteY4" fmla="*/ 1950 h 58579"/>
              <a:gd name="connsiteX5" fmla="*/ 7675 w 20055"/>
              <a:gd name="connsiteY5" fmla="*/ 0 h 5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5" h="58579">
                <a:moveTo>
                  <a:pt x="7675" y="0"/>
                </a:moveTo>
                <a:lnTo>
                  <a:pt x="0" y="56283"/>
                </a:lnTo>
                <a:cubicBezTo>
                  <a:pt x="4207" y="56384"/>
                  <a:pt x="8370" y="57159"/>
                  <a:pt x="12331" y="58580"/>
                </a:cubicBezTo>
                <a:lnTo>
                  <a:pt x="20056" y="1950"/>
                </a:lnTo>
                <a:lnTo>
                  <a:pt x="19901" y="1950"/>
                </a:lnTo>
                <a:cubicBezTo>
                  <a:pt x="15748" y="1947"/>
                  <a:pt x="11622" y="1289"/>
                  <a:pt x="7675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497A5D8B-6100-CE18-5B38-36B80DFF918A}"/>
              </a:ext>
            </a:extLst>
          </p:cNvPr>
          <p:cNvSpPr/>
          <p:nvPr/>
        </p:nvSpPr>
        <p:spPr>
          <a:xfrm>
            <a:off x="6999012" y="3587574"/>
            <a:ext cx="66810" cy="66810"/>
          </a:xfrm>
          <a:custGeom>
            <a:avLst/>
            <a:gdLst>
              <a:gd name="connsiteX0" fmla="*/ 66810 w 66810"/>
              <a:gd name="connsiteY0" fmla="*/ 33405 h 66810"/>
              <a:gd name="connsiteX1" fmla="*/ 33405 w 66810"/>
              <a:gd name="connsiteY1" fmla="*/ 0 h 66810"/>
              <a:gd name="connsiteX2" fmla="*/ 0 w 66810"/>
              <a:gd name="connsiteY2" fmla="*/ 33405 h 66810"/>
              <a:gd name="connsiteX3" fmla="*/ 33405 w 66810"/>
              <a:gd name="connsiteY3" fmla="*/ 66810 h 66810"/>
              <a:gd name="connsiteX4" fmla="*/ 66810 w 66810"/>
              <a:gd name="connsiteY4" fmla="*/ 33405 h 66810"/>
              <a:gd name="connsiteX5" fmla="*/ 33334 w 66810"/>
              <a:gd name="connsiteY5" fmla="*/ 12894 h 66810"/>
              <a:gd name="connsiteX6" fmla="*/ 42696 w 66810"/>
              <a:gd name="connsiteY6" fmla="*/ 22256 h 66810"/>
              <a:gd name="connsiteX7" fmla="*/ 33334 w 66810"/>
              <a:gd name="connsiteY7" fmla="*/ 31618 h 66810"/>
              <a:gd name="connsiteX8" fmla="*/ 23972 w 66810"/>
              <a:gd name="connsiteY8" fmla="*/ 22256 h 66810"/>
              <a:gd name="connsiteX9" fmla="*/ 33334 w 66810"/>
              <a:gd name="connsiteY9" fmla="*/ 12894 h 66810"/>
              <a:gd name="connsiteX10" fmla="*/ 52053 w 66810"/>
              <a:gd name="connsiteY10" fmla="*/ 50475 h 66810"/>
              <a:gd name="connsiteX11" fmla="*/ 14615 w 66810"/>
              <a:gd name="connsiteY11" fmla="*/ 50475 h 66810"/>
              <a:gd name="connsiteX12" fmla="*/ 14615 w 66810"/>
              <a:gd name="connsiteY12" fmla="*/ 43318 h 66810"/>
              <a:gd name="connsiteX13" fmla="*/ 16485 w 66810"/>
              <a:gd name="connsiteY13" fmla="*/ 39560 h 66810"/>
              <a:gd name="connsiteX14" fmla="*/ 25613 w 66810"/>
              <a:gd name="connsiteY14" fmla="*/ 35113 h 66810"/>
              <a:gd name="connsiteX15" fmla="*/ 33338 w 66810"/>
              <a:gd name="connsiteY15" fmla="*/ 33940 h 66810"/>
              <a:gd name="connsiteX16" fmla="*/ 41059 w 66810"/>
              <a:gd name="connsiteY16" fmla="*/ 35113 h 66810"/>
              <a:gd name="connsiteX17" fmla="*/ 50187 w 66810"/>
              <a:gd name="connsiteY17" fmla="*/ 39560 h 66810"/>
              <a:gd name="connsiteX18" fmla="*/ 52058 w 66810"/>
              <a:gd name="connsiteY18" fmla="*/ 43318 h 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810" h="66810">
                <a:moveTo>
                  <a:pt x="66810" y="33405"/>
                </a:moveTo>
                <a:cubicBezTo>
                  <a:pt x="66810" y="14956"/>
                  <a:pt x="51854" y="0"/>
                  <a:pt x="33405" y="0"/>
                </a:cubicBezTo>
                <a:cubicBezTo>
                  <a:pt x="14956" y="0"/>
                  <a:pt x="0" y="14956"/>
                  <a:pt x="0" y="33405"/>
                </a:cubicBezTo>
                <a:cubicBezTo>
                  <a:pt x="0" y="51854"/>
                  <a:pt x="14956" y="66810"/>
                  <a:pt x="33405" y="66810"/>
                </a:cubicBezTo>
                <a:cubicBezTo>
                  <a:pt x="51854" y="66810"/>
                  <a:pt x="66810" y="51854"/>
                  <a:pt x="66810" y="33405"/>
                </a:cubicBezTo>
                <a:close/>
                <a:moveTo>
                  <a:pt x="33334" y="12894"/>
                </a:moveTo>
                <a:cubicBezTo>
                  <a:pt x="38504" y="12894"/>
                  <a:pt x="42696" y="17086"/>
                  <a:pt x="42696" y="22256"/>
                </a:cubicBezTo>
                <a:cubicBezTo>
                  <a:pt x="42696" y="27426"/>
                  <a:pt x="38504" y="31618"/>
                  <a:pt x="33334" y="31618"/>
                </a:cubicBezTo>
                <a:cubicBezTo>
                  <a:pt x="28164" y="31618"/>
                  <a:pt x="23972" y="27426"/>
                  <a:pt x="23972" y="22256"/>
                </a:cubicBezTo>
                <a:cubicBezTo>
                  <a:pt x="23986" y="17091"/>
                  <a:pt x="28169" y="12908"/>
                  <a:pt x="33334" y="12894"/>
                </a:cubicBezTo>
                <a:close/>
                <a:moveTo>
                  <a:pt x="52053" y="50475"/>
                </a:moveTo>
                <a:lnTo>
                  <a:pt x="14615" y="50475"/>
                </a:lnTo>
                <a:lnTo>
                  <a:pt x="14615" y="43318"/>
                </a:lnTo>
                <a:cubicBezTo>
                  <a:pt x="14640" y="41847"/>
                  <a:pt x="15328" y="40467"/>
                  <a:pt x="16485" y="39560"/>
                </a:cubicBezTo>
                <a:cubicBezTo>
                  <a:pt x="19254" y="37571"/>
                  <a:pt x="22340" y="36067"/>
                  <a:pt x="25613" y="35113"/>
                </a:cubicBezTo>
                <a:cubicBezTo>
                  <a:pt x="28125" y="34381"/>
                  <a:pt x="30723" y="33986"/>
                  <a:pt x="33338" y="33940"/>
                </a:cubicBezTo>
                <a:cubicBezTo>
                  <a:pt x="35956" y="33950"/>
                  <a:pt x="38557" y="34346"/>
                  <a:pt x="41059" y="35113"/>
                </a:cubicBezTo>
                <a:cubicBezTo>
                  <a:pt x="44369" y="35968"/>
                  <a:pt x="47474" y="37480"/>
                  <a:pt x="50187" y="39560"/>
                </a:cubicBezTo>
                <a:cubicBezTo>
                  <a:pt x="51345" y="40467"/>
                  <a:pt x="52032" y="41847"/>
                  <a:pt x="52058" y="43318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89577C2-7B13-0BCE-8013-F3CBED2D88AB}"/>
              </a:ext>
            </a:extLst>
          </p:cNvPr>
          <p:cNvGrpSpPr/>
          <p:nvPr/>
        </p:nvGrpSpPr>
        <p:grpSpPr>
          <a:xfrm>
            <a:off x="6965681" y="4196938"/>
            <a:ext cx="246746" cy="322589"/>
            <a:chOff x="6965681" y="4196938"/>
            <a:chExt cx="246746" cy="322589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87DB54C-76A9-2C64-89CB-5B4D775B0751}"/>
                </a:ext>
              </a:extLst>
            </p:cNvPr>
            <p:cNvSpPr/>
            <p:nvPr/>
          </p:nvSpPr>
          <p:spPr>
            <a:xfrm>
              <a:off x="6965681" y="4196938"/>
              <a:ext cx="246746" cy="322589"/>
            </a:xfrm>
            <a:custGeom>
              <a:avLst/>
              <a:gdLst>
                <a:gd name="connsiteX0" fmla="*/ 246746 w 246746"/>
                <a:gd name="connsiteY0" fmla="*/ 230716 h 322589"/>
                <a:gd name="connsiteX1" fmla="*/ 231997 w 246746"/>
                <a:gd name="connsiteY1" fmla="*/ 200935 h 322589"/>
                <a:gd name="connsiteX2" fmla="*/ 178334 w 246746"/>
                <a:gd name="connsiteY2" fmla="*/ 172281 h 322589"/>
                <a:gd name="connsiteX3" fmla="*/ 165638 w 246746"/>
                <a:gd name="connsiteY3" fmla="*/ 167083 h 322589"/>
                <a:gd name="connsiteX4" fmla="*/ 163171 w 246746"/>
                <a:gd name="connsiteY4" fmla="*/ 163402 h 322589"/>
                <a:gd name="connsiteX5" fmla="*/ 163171 w 246746"/>
                <a:gd name="connsiteY5" fmla="*/ 155216 h 322589"/>
                <a:gd name="connsiteX6" fmla="*/ 186174 w 246746"/>
                <a:gd name="connsiteY6" fmla="*/ 155216 h 322589"/>
                <a:gd name="connsiteX7" fmla="*/ 188494 w 246746"/>
                <a:gd name="connsiteY7" fmla="*/ 79094 h 322589"/>
                <a:gd name="connsiteX8" fmla="*/ 194150 w 246746"/>
                <a:gd name="connsiteY8" fmla="*/ 66411 h 322589"/>
                <a:gd name="connsiteX9" fmla="*/ 194150 w 246746"/>
                <a:gd name="connsiteY9" fmla="*/ 53134 h 322589"/>
                <a:gd name="connsiteX10" fmla="*/ 220456 w 246746"/>
                <a:gd name="connsiteY10" fmla="*/ 30768 h 322589"/>
                <a:gd name="connsiteX11" fmla="*/ 220916 w 246746"/>
                <a:gd name="connsiteY11" fmla="*/ 25158 h 322589"/>
                <a:gd name="connsiteX12" fmla="*/ 218888 w 246746"/>
                <a:gd name="connsiteY12" fmla="*/ 23883 h 322589"/>
                <a:gd name="connsiteX13" fmla="*/ 135607 w 246746"/>
                <a:gd name="connsiteY13" fmla="*/ 1596 h 322589"/>
                <a:gd name="connsiteX14" fmla="*/ 111434 w 246746"/>
                <a:gd name="connsiteY14" fmla="*/ 1596 h 322589"/>
                <a:gd name="connsiteX15" fmla="*/ 27858 w 246746"/>
                <a:gd name="connsiteY15" fmla="*/ 23883 h 322589"/>
                <a:gd name="connsiteX16" fmla="*/ 25075 w 246746"/>
                <a:gd name="connsiteY16" fmla="*/ 28775 h 322589"/>
                <a:gd name="connsiteX17" fmla="*/ 26306 w 246746"/>
                <a:gd name="connsiteY17" fmla="*/ 30728 h 322589"/>
                <a:gd name="connsiteX18" fmla="*/ 52613 w 246746"/>
                <a:gd name="connsiteY18" fmla="*/ 53094 h 322589"/>
                <a:gd name="connsiteX19" fmla="*/ 52613 w 246746"/>
                <a:gd name="connsiteY19" fmla="*/ 66745 h 322589"/>
                <a:gd name="connsiteX20" fmla="*/ 57599 w 246746"/>
                <a:gd name="connsiteY20" fmla="*/ 78804 h 322589"/>
                <a:gd name="connsiteX21" fmla="*/ 59697 w 246746"/>
                <a:gd name="connsiteY21" fmla="*/ 155216 h 322589"/>
                <a:gd name="connsiteX22" fmla="*/ 83544 w 246746"/>
                <a:gd name="connsiteY22" fmla="*/ 155216 h 322589"/>
                <a:gd name="connsiteX23" fmla="*/ 83544 w 246746"/>
                <a:gd name="connsiteY23" fmla="*/ 163386 h 322589"/>
                <a:gd name="connsiteX24" fmla="*/ 81072 w 246746"/>
                <a:gd name="connsiteY24" fmla="*/ 167067 h 322589"/>
                <a:gd name="connsiteX25" fmla="*/ 68691 w 246746"/>
                <a:gd name="connsiteY25" fmla="*/ 172189 h 322589"/>
                <a:gd name="connsiteX26" fmla="*/ 14761 w 246746"/>
                <a:gd name="connsiteY26" fmla="*/ 200931 h 322589"/>
                <a:gd name="connsiteX27" fmla="*/ 0 w 246746"/>
                <a:gd name="connsiteY27" fmla="*/ 230879 h 322589"/>
                <a:gd name="connsiteX28" fmla="*/ 0 w 246746"/>
                <a:gd name="connsiteY28" fmla="*/ 300756 h 322589"/>
                <a:gd name="connsiteX29" fmla="*/ 3542 w 246746"/>
                <a:gd name="connsiteY29" fmla="*/ 303120 h 322589"/>
                <a:gd name="connsiteX30" fmla="*/ 124500 w 246746"/>
                <a:gd name="connsiteY30" fmla="*/ 322589 h 322589"/>
                <a:gd name="connsiteX31" fmla="*/ 243563 w 246746"/>
                <a:gd name="connsiteY31" fmla="*/ 302865 h 322589"/>
                <a:gd name="connsiteX32" fmla="*/ 246746 w 246746"/>
                <a:gd name="connsiteY32" fmla="*/ 300478 h 322589"/>
                <a:gd name="connsiteX33" fmla="*/ 75616 w 246746"/>
                <a:gd name="connsiteY33" fmla="*/ 103526 h 322589"/>
                <a:gd name="connsiteX34" fmla="*/ 75616 w 246746"/>
                <a:gd name="connsiteY34" fmla="*/ 88908 h 322589"/>
                <a:gd name="connsiteX35" fmla="*/ 171131 w 246746"/>
                <a:gd name="connsiteY35" fmla="*/ 89525 h 322589"/>
                <a:gd name="connsiteX36" fmla="*/ 171131 w 246746"/>
                <a:gd name="connsiteY36" fmla="*/ 103526 h 322589"/>
                <a:gd name="connsiteX37" fmla="*/ 123373 w 246746"/>
                <a:gd name="connsiteY37" fmla="*/ 151284 h 322589"/>
                <a:gd name="connsiteX38" fmla="*/ 75616 w 246746"/>
                <a:gd name="connsiteY38" fmla="*/ 103526 h 322589"/>
                <a:gd name="connsiteX39" fmla="*/ 102774 w 246746"/>
                <a:gd name="connsiteY39" fmla="*/ 25793 h 322589"/>
                <a:gd name="connsiteX40" fmla="*/ 113082 w 246746"/>
                <a:gd name="connsiteY40" fmla="*/ 27504 h 322589"/>
                <a:gd name="connsiteX41" fmla="*/ 130126 w 246746"/>
                <a:gd name="connsiteY41" fmla="*/ 23774 h 322589"/>
                <a:gd name="connsiteX42" fmla="*/ 133856 w 246746"/>
                <a:gd name="connsiteY42" fmla="*/ 27504 h 322589"/>
                <a:gd name="connsiteX43" fmla="*/ 144164 w 246746"/>
                <a:gd name="connsiteY43" fmla="*/ 25793 h 322589"/>
                <a:gd name="connsiteX44" fmla="*/ 175110 w 246746"/>
                <a:gd name="connsiteY44" fmla="*/ 25793 h 322589"/>
                <a:gd name="connsiteX45" fmla="*/ 172364 w 246746"/>
                <a:gd name="connsiteY45" fmla="*/ 27385 h 322589"/>
                <a:gd name="connsiteX46" fmla="*/ 163927 w 246746"/>
                <a:gd name="connsiteY46" fmla="*/ 29892 h 322589"/>
                <a:gd name="connsiteX47" fmla="*/ 134875 w 246746"/>
                <a:gd name="connsiteY47" fmla="*/ 35822 h 322589"/>
                <a:gd name="connsiteX48" fmla="*/ 119251 w 246746"/>
                <a:gd name="connsiteY48" fmla="*/ 43201 h 322589"/>
                <a:gd name="connsiteX49" fmla="*/ 111872 w 246746"/>
                <a:gd name="connsiteY49" fmla="*/ 35822 h 322589"/>
                <a:gd name="connsiteX50" fmla="*/ 82819 w 246746"/>
                <a:gd name="connsiteY50" fmla="*/ 30091 h 322589"/>
                <a:gd name="connsiteX51" fmla="*/ 74382 w 246746"/>
                <a:gd name="connsiteY51" fmla="*/ 27584 h 322589"/>
                <a:gd name="connsiteX52" fmla="*/ 71636 w 246746"/>
                <a:gd name="connsiteY52" fmla="*/ 25992 h 322589"/>
                <a:gd name="connsiteX53" fmla="*/ 63677 w 246746"/>
                <a:gd name="connsiteY53" fmla="*/ 55721 h 322589"/>
                <a:gd name="connsiteX54" fmla="*/ 183070 w 246746"/>
                <a:gd name="connsiteY54" fmla="*/ 55721 h 322589"/>
                <a:gd name="connsiteX55" fmla="*/ 183070 w 246746"/>
                <a:gd name="connsiteY55" fmla="*/ 67660 h 322589"/>
                <a:gd name="connsiteX56" fmla="*/ 63677 w 246746"/>
                <a:gd name="connsiteY56" fmla="*/ 67660 h 322589"/>
                <a:gd name="connsiteX57" fmla="*/ 134119 w 246746"/>
                <a:gd name="connsiteY57" fmla="*/ 251451 h 322589"/>
                <a:gd name="connsiteX58" fmla="*/ 132555 w 246746"/>
                <a:gd name="connsiteY58" fmla="*/ 210933 h 322589"/>
                <a:gd name="connsiteX59" fmla="*/ 114120 w 246746"/>
                <a:gd name="connsiteY59" fmla="*/ 210933 h 322589"/>
                <a:gd name="connsiteX60" fmla="*/ 112584 w 246746"/>
                <a:gd name="connsiteY60" fmla="*/ 251280 h 322589"/>
                <a:gd name="connsiteX61" fmla="*/ 84491 w 246746"/>
                <a:gd name="connsiteY61" fmla="*/ 182895 h 322589"/>
                <a:gd name="connsiteX62" fmla="*/ 87129 w 246746"/>
                <a:gd name="connsiteY62" fmla="*/ 181812 h 322589"/>
                <a:gd name="connsiteX63" fmla="*/ 99495 w 246746"/>
                <a:gd name="connsiteY63" fmla="*/ 163402 h 322589"/>
                <a:gd name="connsiteX64" fmla="*/ 99495 w 246746"/>
                <a:gd name="connsiteY64" fmla="*/ 162507 h 322589"/>
                <a:gd name="connsiteX65" fmla="*/ 147272 w 246746"/>
                <a:gd name="connsiteY65" fmla="*/ 162507 h 322589"/>
                <a:gd name="connsiteX66" fmla="*/ 147272 w 246746"/>
                <a:gd name="connsiteY66" fmla="*/ 163390 h 322589"/>
                <a:gd name="connsiteX67" fmla="*/ 159609 w 246746"/>
                <a:gd name="connsiteY67" fmla="*/ 181801 h 322589"/>
                <a:gd name="connsiteX68" fmla="*/ 162268 w 246746"/>
                <a:gd name="connsiteY68" fmla="*/ 182891 h 322589"/>
                <a:gd name="connsiteX69" fmla="*/ 218888 w 246746"/>
                <a:gd name="connsiteY69" fmla="*/ 254710 h 322589"/>
                <a:gd name="connsiteX70" fmla="*/ 179090 w 246746"/>
                <a:gd name="connsiteY70" fmla="*/ 254710 h 322589"/>
                <a:gd name="connsiteX71" fmla="*/ 179090 w 246746"/>
                <a:gd name="connsiteY71" fmla="*/ 246751 h 322589"/>
                <a:gd name="connsiteX72" fmla="*/ 218888 w 246746"/>
                <a:gd name="connsiteY72" fmla="*/ 246751 h 3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46746" h="322589">
                  <a:moveTo>
                    <a:pt x="246746" y="230716"/>
                  </a:moveTo>
                  <a:cubicBezTo>
                    <a:pt x="246312" y="219138"/>
                    <a:pt x="240944" y="208298"/>
                    <a:pt x="231997" y="200935"/>
                  </a:cubicBezTo>
                  <a:cubicBezTo>
                    <a:pt x="219493" y="190313"/>
                    <a:pt x="202332" y="181176"/>
                    <a:pt x="178334" y="172281"/>
                  </a:cubicBezTo>
                  <a:lnTo>
                    <a:pt x="165638" y="167083"/>
                  </a:lnTo>
                  <a:cubicBezTo>
                    <a:pt x="164146" y="166470"/>
                    <a:pt x="163171" y="165016"/>
                    <a:pt x="163171" y="163402"/>
                  </a:cubicBezTo>
                  <a:lnTo>
                    <a:pt x="163171" y="155216"/>
                  </a:lnTo>
                  <a:lnTo>
                    <a:pt x="186174" y="155216"/>
                  </a:lnTo>
                  <a:cubicBezTo>
                    <a:pt x="186174" y="155216"/>
                    <a:pt x="213396" y="118522"/>
                    <a:pt x="188494" y="79094"/>
                  </a:cubicBezTo>
                  <a:cubicBezTo>
                    <a:pt x="192077" y="75848"/>
                    <a:pt x="194129" y="71245"/>
                    <a:pt x="194150" y="66411"/>
                  </a:cubicBezTo>
                  <a:lnTo>
                    <a:pt x="194150" y="53134"/>
                  </a:lnTo>
                  <a:lnTo>
                    <a:pt x="220456" y="30768"/>
                  </a:lnTo>
                  <a:cubicBezTo>
                    <a:pt x="222132" y="29346"/>
                    <a:pt x="222338" y="26834"/>
                    <a:pt x="220916" y="25158"/>
                  </a:cubicBezTo>
                  <a:cubicBezTo>
                    <a:pt x="220387" y="24535"/>
                    <a:pt x="219679" y="24090"/>
                    <a:pt x="218888" y="23883"/>
                  </a:cubicBezTo>
                  <a:lnTo>
                    <a:pt x="135607" y="1596"/>
                  </a:lnTo>
                  <a:cubicBezTo>
                    <a:pt x="127690" y="-532"/>
                    <a:pt x="119351" y="-532"/>
                    <a:pt x="111434" y="1596"/>
                  </a:cubicBezTo>
                  <a:lnTo>
                    <a:pt x="27858" y="23883"/>
                  </a:lnTo>
                  <a:cubicBezTo>
                    <a:pt x="25739" y="24465"/>
                    <a:pt x="24493" y="26655"/>
                    <a:pt x="25075" y="28775"/>
                  </a:cubicBezTo>
                  <a:cubicBezTo>
                    <a:pt x="25284" y="29533"/>
                    <a:pt x="25712" y="30213"/>
                    <a:pt x="26306" y="30728"/>
                  </a:cubicBezTo>
                  <a:lnTo>
                    <a:pt x="52613" y="53094"/>
                  </a:lnTo>
                  <a:lnTo>
                    <a:pt x="52613" y="66745"/>
                  </a:lnTo>
                  <a:cubicBezTo>
                    <a:pt x="52629" y="71263"/>
                    <a:pt x="54420" y="75594"/>
                    <a:pt x="57599" y="78804"/>
                  </a:cubicBezTo>
                  <a:cubicBezTo>
                    <a:pt x="32356" y="118343"/>
                    <a:pt x="59697" y="155216"/>
                    <a:pt x="59697" y="155216"/>
                  </a:cubicBezTo>
                  <a:lnTo>
                    <a:pt x="83544" y="155216"/>
                  </a:lnTo>
                  <a:lnTo>
                    <a:pt x="83544" y="163386"/>
                  </a:lnTo>
                  <a:cubicBezTo>
                    <a:pt x="83543" y="165001"/>
                    <a:pt x="82567" y="166455"/>
                    <a:pt x="81072" y="167067"/>
                  </a:cubicBezTo>
                  <a:lnTo>
                    <a:pt x="68691" y="172189"/>
                  </a:lnTo>
                  <a:cubicBezTo>
                    <a:pt x="44558" y="181108"/>
                    <a:pt x="27301" y="190273"/>
                    <a:pt x="14761" y="200931"/>
                  </a:cubicBezTo>
                  <a:cubicBezTo>
                    <a:pt x="5773" y="208335"/>
                    <a:pt x="397" y="219242"/>
                    <a:pt x="0" y="230879"/>
                  </a:cubicBezTo>
                  <a:lnTo>
                    <a:pt x="0" y="300756"/>
                  </a:lnTo>
                  <a:lnTo>
                    <a:pt x="3542" y="303120"/>
                  </a:lnTo>
                  <a:cubicBezTo>
                    <a:pt x="23043" y="316114"/>
                    <a:pt x="73956" y="322589"/>
                    <a:pt x="124500" y="322589"/>
                  </a:cubicBezTo>
                  <a:cubicBezTo>
                    <a:pt x="175469" y="322589"/>
                    <a:pt x="226052" y="315999"/>
                    <a:pt x="243563" y="302865"/>
                  </a:cubicBezTo>
                  <a:lnTo>
                    <a:pt x="246746" y="300478"/>
                  </a:lnTo>
                  <a:close/>
                  <a:moveTo>
                    <a:pt x="75616" y="103526"/>
                  </a:moveTo>
                  <a:lnTo>
                    <a:pt x="75616" y="88908"/>
                  </a:lnTo>
                  <a:cubicBezTo>
                    <a:pt x="109543" y="102221"/>
                    <a:pt x="142715" y="102086"/>
                    <a:pt x="171131" y="89525"/>
                  </a:cubicBezTo>
                  <a:lnTo>
                    <a:pt x="171131" y="103526"/>
                  </a:lnTo>
                  <a:cubicBezTo>
                    <a:pt x="171131" y="129902"/>
                    <a:pt x="149749" y="151284"/>
                    <a:pt x="123373" y="151284"/>
                  </a:cubicBezTo>
                  <a:cubicBezTo>
                    <a:pt x="96998" y="151284"/>
                    <a:pt x="75616" y="129902"/>
                    <a:pt x="75616" y="103526"/>
                  </a:cubicBezTo>
                  <a:close/>
                  <a:moveTo>
                    <a:pt x="102774" y="25793"/>
                  </a:moveTo>
                  <a:cubicBezTo>
                    <a:pt x="106282" y="25776"/>
                    <a:pt x="109767" y="26355"/>
                    <a:pt x="113082" y="27504"/>
                  </a:cubicBezTo>
                  <a:cubicBezTo>
                    <a:pt x="116758" y="21768"/>
                    <a:pt x="124389" y="20098"/>
                    <a:pt x="130126" y="23774"/>
                  </a:cubicBezTo>
                  <a:cubicBezTo>
                    <a:pt x="131624" y="24734"/>
                    <a:pt x="132896" y="26006"/>
                    <a:pt x="133856" y="27504"/>
                  </a:cubicBezTo>
                  <a:cubicBezTo>
                    <a:pt x="137170" y="26355"/>
                    <a:pt x="140656" y="25776"/>
                    <a:pt x="144164" y="25793"/>
                  </a:cubicBezTo>
                  <a:lnTo>
                    <a:pt x="175110" y="25793"/>
                  </a:lnTo>
                  <a:lnTo>
                    <a:pt x="172364" y="27385"/>
                  </a:lnTo>
                  <a:cubicBezTo>
                    <a:pt x="169797" y="28893"/>
                    <a:pt x="166901" y="29753"/>
                    <a:pt x="163927" y="29892"/>
                  </a:cubicBezTo>
                  <a:cubicBezTo>
                    <a:pt x="153969" y="30142"/>
                    <a:pt x="144134" y="32150"/>
                    <a:pt x="134875" y="35822"/>
                  </a:cubicBezTo>
                  <a:cubicBezTo>
                    <a:pt x="132598" y="42174"/>
                    <a:pt x="125603" y="45478"/>
                    <a:pt x="119251" y="43201"/>
                  </a:cubicBezTo>
                  <a:cubicBezTo>
                    <a:pt x="115812" y="41969"/>
                    <a:pt x="113104" y="39261"/>
                    <a:pt x="111872" y="35822"/>
                  </a:cubicBezTo>
                  <a:cubicBezTo>
                    <a:pt x="102601" y="32216"/>
                    <a:pt x="92766" y="30276"/>
                    <a:pt x="82819" y="30091"/>
                  </a:cubicBezTo>
                  <a:cubicBezTo>
                    <a:pt x="79845" y="29952"/>
                    <a:pt x="76949" y="29092"/>
                    <a:pt x="74382" y="27584"/>
                  </a:cubicBezTo>
                  <a:lnTo>
                    <a:pt x="71636" y="25992"/>
                  </a:lnTo>
                  <a:close/>
                  <a:moveTo>
                    <a:pt x="63677" y="55721"/>
                  </a:moveTo>
                  <a:lnTo>
                    <a:pt x="183070" y="55721"/>
                  </a:lnTo>
                  <a:lnTo>
                    <a:pt x="183070" y="67660"/>
                  </a:lnTo>
                  <a:lnTo>
                    <a:pt x="63677" y="67660"/>
                  </a:lnTo>
                  <a:close/>
                  <a:moveTo>
                    <a:pt x="134119" y="251451"/>
                  </a:moveTo>
                  <a:lnTo>
                    <a:pt x="132555" y="210933"/>
                  </a:lnTo>
                  <a:lnTo>
                    <a:pt x="114120" y="210933"/>
                  </a:lnTo>
                  <a:lnTo>
                    <a:pt x="112584" y="251280"/>
                  </a:lnTo>
                  <a:lnTo>
                    <a:pt x="84491" y="182895"/>
                  </a:lnTo>
                  <a:lnTo>
                    <a:pt x="87129" y="181812"/>
                  </a:lnTo>
                  <a:cubicBezTo>
                    <a:pt x="94618" y="178769"/>
                    <a:pt x="99510" y="171485"/>
                    <a:pt x="99495" y="163402"/>
                  </a:cubicBezTo>
                  <a:lnTo>
                    <a:pt x="99495" y="162507"/>
                  </a:lnTo>
                  <a:cubicBezTo>
                    <a:pt x="114806" y="168760"/>
                    <a:pt x="131960" y="168760"/>
                    <a:pt x="147272" y="162507"/>
                  </a:cubicBezTo>
                  <a:lnTo>
                    <a:pt x="147272" y="163390"/>
                  </a:lnTo>
                  <a:cubicBezTo>
                    <a:pt x="147250" y="171467"/>
                    <a:pt x="152131" y="178749"/>
                    <a:pt x="159609" y="181801"/>
                  </a:cubicBezTo>
                  <a:lnTo>
                    <a:pt x="162268" y="182891"/>
                  </a:lnTo>
                  <a:close/>
                  <a:moveTo>
                    <a:pt x="218888" y="254710"/>
                  </a:moveTo>
                  <a:lnTo>
                    <a:pt x="179090" y="254710"/>
                  </a:lnTo>
                  <a:lnTo>
                    <a:pt x="179090" y="246751"/>
                  </a:lnTo>
                  <a:lnTo>
                    <a:pt x="218888" y="246751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A5E37FB-B1A2-5843-7556-C39D0B4C249D}"/>
                </a:ext>
              </a:extLst>
            </p:cNvPr>
            <p:cNvSpPr/>
            <p:nvPr/>
          </p:nvSpPr>
          <p:spPr>
            <a:xfrm>
              <a:off x="7073147" y="4375953"/>
              <a:ext cx="31838" cy="23878"/>
            </a:xfrm>
            <a:custGeom>
              <a:avLst/>
              <a:gdLst>
                <a:gd name="connsiteX0" fmla="*/ 6177 w 31838"/>
                <a:gd name="connsiteY0" fmla="*/ 23879 h 23878"/>
                <a:gd name="connsiteX1" fmla="*/ 25662 w 31838"/>
                <a:gd name="connsiteY1" fmla="*/ 23879 h 23878"/>
                <a:gd name="connsiteX2" fmla="*/ 31838 w 31838"/>
                <a:gd name="connsiteY2" fmla="*/ 0 h 23878"/>
                <a:gd name="connsiteX3" fmla="*/ 0 w 31838"/>
                <a:gd name="connsiteY3" fmla="*/ 0 h 23878"/>
                <a:gd name="connsiteX4" fmla="*/ 6177 w 31838"/>
                <a:gd name="connsiteY4" fmla="*/ 23879 h 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" h="23878">
                  <a:moveTo>
                    <a:pt x="6177" y="23879"/>
                  </a:moveTo>
                  <a:lnTo>
                    <a:pt x="25662" y="23879"/>
                  </a:lnTo>
                  <a:lnTo>
                    <a:pt x="31838" y="0"/>
                  </a:lnTo>
                  <a:lnTo>
                    <a:pt x="0" y="0"/>
                  </a:lnTo>
                  <a:lnTo>
                    <a:pt x="6177" y="23879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EB276317-CCA3-CAE1-3118-BDEA02A557DF}"/>
              </a:ext>
            </a:extLst>
          </p:cNvPr>
          <p:cNvSpPr/>
          <p:nvPr/>
        </p:nvSpPr>
        <p:spPr>
          <a:xfrm>
            <a:off x="6932372" y="4906511"/>
            <a:ext cx="323850" cy="323850"/>
          </a:xfrm>
          <a:custGeom>
            <a:avLst/>
            <a:gdLst>
              <a:gd name="connsiteX0" fmla="*/ 28575 w 323850"/>
              <a:gd name="connsiteY0" fmla="*/ 0 h 323850"/>
              <a:gd name="connsiteX1" fmla="*/ 0 w 323850"/>
              <a:gd name="connsiteY1" fmla="*/ 0 h 323850"/>
              <a:gd name="connsiteX2" fmla="*/ 0 w 323850"/>
              <a:gd name="connsiteY2" fmla="*/ 323850 h 323850"/>
              <a:gd name="connsiteX3" fmla="*/ 323850 w 323850"/>
              <a:gd name="connsiteY3" fmla="*/ 323850 h 323850"/>
              <a:gd name="connsiteX4" fmla="*/ 323850 w 323850"/>
              <a:gd name="connsiteY4" fmla="*/ 295275 h 323850"/>
              <a:gd name="connsiteX5" fmla="*/ 28575 w 323850"/>
              <a:gd name="connsiteY5" fmla="*/ 29527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850" h="323850">
                <a:moveTo>
                  <a:pt x="28575" y="0"/>
                </a:moveTo>
                <a:lnTo>
                  <a:pt x="0" y="0"/>
                </a:lnTo>
                <a:lnTo>
                  <a:pt x="0" y="323850"/>
                </a:lnTo>
                <a:lnTo>
                  <a:pt x="323850" y="323850"/>
                </a:lnTo>
                <a:lnTo>
                  <a:pt x="323850" y="295275"/>
                </a:lnTo>
                <a:lnTo>
                  <a:pt x="28575" y="29527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A6123239-940B-301F-E900-BDE89D6DC335}"/>
              </a:ext>
            </a:extLst>
          </p:cNvPr>
          <p:cNvSpPr/>
          <p:nvPr/>
        </p:nvSpPr>
        <p:spPr>
          <a:xfrm>
            <a:off x="6989522" y="5006523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F928197E-2234-7AE1-BCA3-5115F4287FC7}"/>
              </a:ext>
            </a:extLst>
          </p:cNvPr>
          <p:cNvSpPr/>
          <p:nvPr/>
        </p:nvSpPr>
        <p:spPr>
          <a:xfrm>
            <a:off x="7060959" y="4906511"/>
            <a:ext cx="52387" cy="266700"/>
          </a:xfrm>
          <a:custGeom>
            <a:avLst/>
            <a:gdLst>
              <a:gd name="connsiteX0" fmla="*/ 0 w 52387"/>
              <a:gd name="connsiteY0" fmla="*/ 0 h 266700"/>
              <a:gd name="connsiteX1" fmla="*/ 52388 w 52387"/>
              <a:gd name="connsiteY1" fmla="*/ 0 h 266700"/>
              <a:gd name="connsiteX2" fmla="*/ 52388 w 52387"/>
              <a:gd name="connsiteY2" fmla="*/ 266700 h 266700"/>
              <a:gd name="connsiteX3" fmla="*/ 0 w 52387"/>
              <a:gd name="connsiteY3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266700">
                <a:moveTo>
                  <a:pt x="0" y="0"/>
                </a:moveTo>
                <a:lnTo>
                  <a:pt x="52388" y="0"/>
                </a:lnTo>
                <a:lnTo>
                  <a:pt x="52388" y="266700"/>
                </a:lnTo>
                <a:lnTo>
                  <a:pt x="0" y="26670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EC9AE081-500B-7F4F-47DC-21A8931FFC59}"/>
              </a:ext>
            </a:extLst>
          </p:cNvPr>
          <p:cNvSpPr/>
          <p:nvPr/>
        </p:nvSpPr>
        <p:spPr>
          <a:xfrm>
            <a:off x="7132397" y="5006523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1E6B4F38-C6C1-4265-DA3F-CED08BBC4321}"/>
              </a:ext>
            </a:extLst>
          </p:cNvPr>
          <p:cNvSpPr/>
          <p:nvPr/>
        </p:nvSpPr>
        <p:spPr>
          <a:xfrm>
            <a:off x="7203834" y="5087486"/>
            <a:ext cx="52387" cy="85725"/>
          </a:xfrm>
          <a:custGeom>
            <a:avLst/>
            <a:gdLst>
              <a:gd name="connsiteX0" fmla="*/ 0 w 52387"/>
              <a:gd name="connsiteY0" fmla="*/ 0 h 85725"/>
              <a:gd name="connsiteX1" fmla="*/ 52388 w 52387"/>
              <a:gd name="connsiteY1" fmla="*/ 0 h 85725"/>
              <a:gd name="connsiteX2" fmla="*/ 52388 w 52387"/>
              <a:gd name="connsiteY2" fmla="*/ 85725 h 85725"/>
              <a:gd name="connsiteX3" fmla="*/ 0 w 52387"/>
              <a:gd name="connsiteY3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85725">
                <a:moveTo>
                  <a:pt x="0" y="0"/>
                </a:moveTo>
                <a:lnTo>
                  <a:pt x="52388" y="0"/>
                </a:lnTo>
                <a:lnTo>
                  <a:pt x="52388" y="85725"/>
                </a:lnTo>
                <a:lnTo>
                  <a:pt x="0" y="8572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13CE9559-A450-E3D2-AFAD-65299B75803A}"/>
              </a:ext>
            </a:extLst>
          </p:cNvPr>
          <p:cNvSpPr/>
          <p:nvPr/>
        </p:nvSpPr>
        <p:spPr>
          <a:xfrm>
            <a:off x="6902357" y="5465032"/>
            <a:ext cx="361950" cy="361950"/>
          </a:xfrm>
          <a:custGeom>
            <a:avLst/>
            <a:gdLst>
              <a:gd name="connsiteX0" fmla="*/ 180975 w 361950"/>
              <a:gd name="connsiteY0" fmla="*/ 19050 h 361950"/>
              <a:gd name="connsiteX1" fmla="*/ 342900 w 361950"/>
              <a:gd name="connsiteY1" fmla="*/ 180975 h 361950"/>
              <a:gd name="connsiteX2" fmla="*/ 180975 w 361950"/>
              <a:gd name="connsiteY2" fmla="*/ 342900 h 361950"/>
              <a:gd name="connsiteX3" fmla="*/ 19050 w 361950"/>
              <a:gd name="connsiteY3" fmla="*/ 180975 h 361950"/>
              <a:gd name="connsiteX4" fmla="*/ 180975 w 361950"/>
              <a:gd name="connsiteY4" fmla="*/ 19050 h 361950"/>
              <a:gd name="connsiteX5" fmla="*/ 180975 w 361950"/>
              <a:gd name="connsiteY5" fmla="*/ 0 h 361950"/>
              <a:gd name="connsiteX6" fmla="*/ 0 w 361950"/>
              <a:gd name="connsiteY6" fmla="*/ 180975 h 361950"/>
              <a:gd name="connsiteX7" fmla="*/ 180975 w 361950"/>
              <a:gd name="connsiteY7" fmla="*/ 361950 h 361950"/>
              <a:gd name="connsiteX8" fmla="*/ 361950 w 361950"/>
              <a:gd name="connsiteY8" fmla="*/ 180975 h 361950"/>
              <a:gd name="connsiteX9" fmla="*/ 180975 w 361950"/>
              <a:gd name="connsiteY9" fmla="*/ 0 h 361950"/>
              <a:gd name="connsiteX10" fmla="*/ 180975 w 361950"/>
              <a:gd name="connsiteY10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361950">
                <a:moveTo>
                  <a:pt x="180975" y="19050"/>
                </a:moveTo>
                <a:cubicBezTo>
                  <a:pt x="270034" y="19050"/>
                  <a:pt x="342900" y="91916"/>
                  <a:pt x="342900" y="180975"/>
                </a:cubicBezTo>
                <a:cubicBezTo>
                  <a:pt x="342900" y="270034"/>
                  <a:pt x="270034" y="342900"/>
                  <a:pt x="180975" y="342900"/>
                </a:cubicBezTo>
                <a:cubicBezTo>
                  <a:pt x="91916" y="342900"/>
                  <a:pt x="19050" y="270034"/>
                  <a:pt x="19050" y="180975"/>
                </a:cubicBezTo>
                <a:cubicBezTo>
                  <a:pt x="19050" y="91916"/>
                  <a:pt x="91916" y="19050"/>
                  <a:pt x="180975" y="19050"/>
                </a:cubicBezTo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lnTo>
                  <a:pt x="180975" y="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59E59E64-2472-B754-9C1E-567E22CE35D4}"/>
              </a:ext>
            </a:extLst>
          </p:cNvPr>
          <p:cNvGrpSpPr/>
          <p:nvPr/>
        </p:nvGrpSpPr>
        <p:grpSpPr>
          <a:xfrm>
            <a:off x="6969032" y="5588857"/>
            <a:ext cx="219075" cy="180974"/>
            <a:chOff x="6969032" y="5588857"/>
            <a:chExt cx="219075" cy="180974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C631131-1024-4C09-FA0B-5AA5364A12D5}"/>
                </a:ext>
              </a:extLst>
            </p:cNvPr>
            <p:cNvSpPr/>
            <p:nvPr/>
          </p:nvSpPr>
          <p:spPr>
            <a:xfrm>
              <a:off x="6987129" y="5707919"/>
              <a:ext cx="192404" cy="61912"/>
            </a:xfrm>
            <a:custGeom>
              <a:avLst/>
              <a:gdLst>
                <a:gd name="connsiteX0" fmla="*/ 182880 w 192404"/>
                <a:gd name="connsiteY0" fmla="*/ 0 h 61912"/>
                <a:gd name="connsiteX1" fmla="*/ 175260 w 192404"/>
                <a:gd name="connsiteY1" fmla="*/ 3810 h 61912"/>
                <a:gd name="connsiteX2" fmla="*/ 96203 w 192404"/>
                <a:gd name="connsiteY2" fmla="*/ 42386 h 61912"/>
                <a:gd name="connsiteX3" fmla="*/ 17145 w 192404"/>
                <a:gd name="connsiteY3" fmla="*/ 3810 h 61912"/>
                <a:gd name="connsiteX4" fmla="*/ 9525 w 192404"/>
                <a:gd name="connsiteY4" fmla="*/ 0 h 61912"/>
                <a:gd name="connsiteX5" fmla="*/ 0 w 192404"/>
                <a:gd name="connsiteY5" fmla="*/ 9525 h 61912"/>
                <a:gd name="connsiteX6" fmla="*/ 1905 w 192404"/>
                <a:gd name="connsiteY6" fmla="*/ 15240 h 61912"/>
                <a:gd name="connsiteX7" fmla="*/ 96203 w 192404"/>
                <a:gd name="connsiteY7" fmla="*/ 61913 h 61912"/>
                <a:gd name="connsiteX8" fmla="*/ 190500 w 192404"/>
                <a:gd name="connsiteY8" fmla="*/ 15240 h 61912"/>
                <a:gd name="connsiteX9" fmla="*/ 192405 w 192404"/>
                <a:gd name="connsiteY9" fmla="*/ 9525 h 61912"/>
                <a:gd name="connsiteX10" fmla="*/ 182880 w 192404"/>
                <a:gd name="connsiteY10" fmla="*/ 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04" h="61912">
                  <a:moveTo>
                    <a:pt x="182880" y="0"/>
                  </a:moveTo>
                  <a:cubicBezTo>
                    <a:pt x="179546" y="0"/>
                    <a:pt x="176689" y="1429"/>
                    <a:pt x="175260" y="3810"/>
                  </a:cubicBezTo>
                  <a:cubicBezTo>
                    <a:pt x="157163" y="27623"/>
                    <a:pt x="128588" y="42386"/>
                    <a:pt x="96203" y="42386"/>
                  </a:cubicBezTo>
                  <a:cubicBezTo>
                    <a:pt x="63818" y="42386"/>
                    <a:pt x="35719" y="27623"/>
                    <a:pt x="17145" y="3810"/>
                  </a:cubicBezTo>
                  <a:cubicBezTo>
                    <a:pt x="15240" y="1429"/>
                    <a:pt x="12383" y="0"/>
                    <a:pt x="9525" y="0"/>
                  </a:cubicBezTo>
                  <a:cubicBezTo>
                    <a:pt x="4286" y="0"/>
                    <a:pt x="0" y="4286"/>
                    <a:pt x="0" y="9525"/>
                  </a:cubicBezTo>
                  <a:cubicBezTo>
                    <a:pt x="0" y="11430"/>
                    <a:pt x="476" y="13335"/>
                    <a:pt x="1905" y="15240"/>
                  </a:cubicBezTo>
                  <a:cubicBezTo>
                    <a:pt x="23813" y="43815"/>
                    <a:pt x="57626" y="61913"/>
                    <a:pt x="96203" y="61913"/>
                  </a:cubicBezTo>
                  <a:cubicBezTo>
                    <a:pt x="134779" y="61913"/>
                    <a:pt x="168593" y="43815"/>
                    <a:pt x="190500" y="15240"/>
                  </a:cubicBezTo>
                  <a:cubicBezTo>
                    <a:pt x="191453" y="13811"/>
                    <a:pt x="192405" y="11906"/>
                    <a:pt x="192405" y="9525"/>
                  </a:cubicBezTo>
                  <a:cubicBezTo>
                    <a:pt x="192405" y="4286"/>
                    <a:pt x="188119" y="0"/>
                    <a:pt x="182880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48" name="Graphic 47" descr="Winking face outline with solid fill">
              <a:extLst>
                <a:ext uri="{FF2B5EF4-FFF2-40B4-BE49-F238E27FC236}">
                  <a16:creationId xmlns:a16="http://schemas.microsoft.com/office/drawing/2014/main" id="{14E9B82B-433B-F821-9E69-6759A4FFB94E}"/>
                </a:ext>
              </a:extLst>
            </p:cNvPr>
            <p:cNvGrpSpPr/>
            <p:nvPr/>
          </p:nvGrpSpPr>
          <p:grpSpPr>
            <a:xfrm>
              <a:off x="6969032" y="5588857"/>
              <a:ext cx="219075" cy="57150"/>
              <a:chOff x="6969032" y="5588857"/>
              <a:chExt cx="219075" cy="57150"/>
            </a:xfrm>
            <a:solidFill>
              <a:srgbClr val="000000"/>
            </a:solidFill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3F1CA692-D4E8-2F26-6B39-89B47DCFCEBE}"/>
                  </a:ext>
                </a:extLst>
              </p:cNvPr>
              <p:cNvSpPr/>
              <p:nvPr/>
            </p:nvSpPr>
            <p:spPr>
              <a:xfrm>
                <a:off x="6969032" y="5607907"/>
                <a:ext cx="76200" cy="19050"/>
              </a:xfrm>
              <a:custGeom>
                <a:avLst/>
                <a:gdLst>
                  <a:gd name="connsiteX0" fmla="*/ 76200 w 76200"/>
                  <a:gd name="connsiteY0" fmla="*/ 9525 h 19050"/>
                  <a:gd name="connsiteX1" fmla="*/ 66675 w 76200"/>
                  <a:gd name="connsiteY1" fmla="*/ 0 h 19050"/>
                  <a:gd name="connsiteX2" fmla="*/ 9525 w 76200"/>
                  <a:gd name="connsiteY2" fmla="*/ 0 h 19050"/>
                  <a:gd name="connsiteX3" fmla="*/ 0 w 76200"/>
                  <a:gd name="connsiteY3" fmla="*/ 9525 h 19050"/>
                  <a:gd name="connsiteX4" fmla="*/ 9525 w 76200"/>
                  <a:gd name="connsiteY4" fmla="*/ 19050 h 19050"/>
                  <a:gd name="connsiteX5" fmla="*/ 66675 w 76200"/>
                  <a:gd name="connsiteY5" fmla="*/ 19050 h 19050"/>
                  <a:gd name="connsiteX6" fmla="*/ 76200 w 76200"/>
                  <a:gd name="connsiteY6" fmla="*/ 9525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" h="19050">
                    <a:moveTo>
                      <a:pt x="76200" y="9525"/>
                    </a:moveTo>
                    <a:cubicBezTo>
                      <a:pt x="76200" y="4286"/>
                      <a:pt x="71914" y="0"/>
                      <a:pt x="66675" y="0"/>
                    </a:cubicBezTo>
                    <a:lnTo>
                      <a:pt x="9525" y="0"/>
                    </a:lnTo>
                    <a:cubicBezTo>
                      <a:pt x="4286" y="0"/>
                      <a:pt x="0" y="4286"/>
                      <a:pt x="0" y="9525"/>
                    </a:cubicBezTo>
                    <a:cubicBezTo>
                      <a:pt x="0" y="14764"/>
                      <a:pt x="4286" y="19050"/>
                      <a:pt x="9525" y="19050"/>
                    </a:cubicBezTo>
                    <a:lnTo>
                      <a:pt x="66675" y="19050"/>
                    </a:lnTo>
                    <a:cubicBezTo>
                      <a:pt x="71914" y="19050"/>
                      <a:pt x="76200" y="14764"/>
                      <a:pt x="76200" y="95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9ADF5A90-AE01-73B1-5AEB-A5F866C3FA14}"/>
                  </a:ext>
                </a:extLst>
              </p:cNvPr>
              <p:cNvSpPr/>
              <p:nvPr/>
            </p:nvSpPr>
            <p:spPr>
              <a:xfrm>
                <a:off x="7130957" y="5588857"/>
                <a:ext cx="57150" cy="57150"/>
              </a:xfrm>
              <a:custGeom>
                <a:avLst/>
                <a:gdLst>
                  <a:gd name="connsiteX0" fmla="*/ 57150 w 57150"/>
                  <a:gd name="connsiteY0" fmla="*/ 28575 h 57150"/>
                  <a:gd name="connsiteX1" fmla="*/ 28575 w 57150"/>
                  <a:gd name="connsiteY1" fmla="*/ 57150 h 57150"/>
                  <a:gd name="connsiteX2" fmla="*/ 0 w 57150"/>
                  <a:gd name="connsiteY2" fmla="*/ 28575 h 57150"/>
                  <a:gd name="connsiteX3" fmla="*/ 28575 w 57150"/>
                  <a:gd name="connsiteY3" fmla="*/ 0 h 57150"/>
                  <a:gd name="connsiteX4" fmla="*/ 57150 w 57150"/>
                  <a:gd name="connsiteY4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57150" y="28575"/>
                    </a:moveTo>
                    <a:cubicBezTo>
                      <a:pt x="57150" y="44357"/>
                      <a:pt x="44357" y="57150"/>
                      <a:pt x="28575" y="57150"/>
                    </a:cubicBezTo>
                    <a:cubicBezTo>
                      <a:pt x="12793" y="57150"/>
                      <a:pt x="0" y="44357"/>
                      <a:pt x="0" y="28575"/>
                    </a:cubicBezTo>
                    <a:cubicBezTo>
                      <a:pt x="0" y="12793"/>
                      <a:pt x="12793" y="0"/>
                      <a:pt x="28575" y="0"/>
                    </a:cubicBezTo>
                    <a:cubicBezTo>
                      <a:pt x="44357" y="0"/>
                      <a:pt x="57150" y="12793"/>
                      <a:pt x="57150" y="285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B4F63EA-21F9-4E17-664C-0D83C848482B}"/>
              </a:ext>
            </a:extLst>
          </p:cNvPr>
          <p:cNvGrpSpPr/>
          <p:nvPr/>
        </p:nvGrpSpPr>
        <p:grpSpPr>
          <a:xfrm>
            <a:off x="2031493" y="1283183"/>
            <a:ext cx="312153" cy="279945"/>
            <a:chOff x="2031493" y="1283183"/>
            <a:chExt cx="312153" cy="279945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50A514F5-DC90-CEFE-8107-B9B9813A9956}"/>
                </a:ext>
              </a:extLst>
            </p:cNvPr>
            <p:cNvSpPr/>
            <p:nvPr/>
          </p:nvSpPr>
          <p:spPr>
            <a:xfrm>
              <a:off x="2220470" y="1283183"/>
              <a:ext cx="14930" cy="44791"/>
            </a:xfrm>
            <a:custGeom>
              <a:avLst/>
              <a:gdLst>
                <a:gd name="connsiteX0" fmla="*/ 0 w 14930"/>
                <a:gd name="connsiteY0" fmla="*/ 0 h 44791"/>
                <a:gd name="connsiteX1" fmla="*/ 14930 w 14930"/>
                <a:gd name="connsiteY1" fmla="*/ 0 h 44791"/>
                <a:gd name="connsiteX2" fmla="*/ 14930 w 14930"/>
                <a:gd name="connsiteY2" fmla="*/ 44791 h 44791"/>
                <a:gd name="connsiteX3" fmla="*/ 0 w 14930"/>
                <a:gd name="connsiteY3" fmla="*/ 44791 h 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1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04EF47E-1231-0087-8F64-A7401604E0B0}"/>
                </a:ext>
              </a:extLst>
            </p:cNvPr>
            <p:cNvSpPr/>
            <p:nvPr/>
          </p:nvSpPr>
          <p:spPr>
            <a:xfrm rot="8100000">
              <a:off x="2271771" y="1325437"/>
              <a:ext cx="44790" cy="14930"/>
            </a:xfrm>
            <a:custGeom>
              <a:avLst/>
              <a:gdLst>
                <a:gd name="connsiteX0" fmla="*/ 0 w 44790"/>
                <a:gd name="connsiteY0" fmla="*/ 0 h 14930"/>
                <a:gd name="connsiteX1" fmla="*/ 44791 w 44790"/>
                <a:gd name="connsiteY1" fmla="*/ 0 h 14930"/>
                <a:gd name="connsiteX2" fmla="*/ 44791 w 44790"/>
                <a:gd name="connsiteY2" fmla="*/ 14930 h 14930"/>
                <a:gd name="connsiteX3" fmla="*/ 0 w 44790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0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00037DB7-9460-86F9-B7F0-AA7D408AD9D2}"/>
                </a:ext>
              </a:extLst>
            </p:cNvPr>
            <p:cNvSpPr/>
            <p:nvPr/>
          </p:nvSpPr>
          <p:spPr>
            <a:xfrm>
              <a:off x="2298855" y="1391428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FEFB626-8AE1-E3E9-3126-D2CE190539A0}"/>
                </a:ext>
              </a:extLst>
            </p:cNvPr>
            <p:cNvSpPr/>
            <p:nvPr/>
          </p:nvSpPr>
          <p:spPr>
            <a:xfrm rot="8100000">
              <a:off x="2286625" y="1442398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56554CA-69F8-C5E5-6A3F-3F48B8227848}"/>
                </a:ext>
              </a:extLst>
            </p:cNvPr>
            <p:cNvSpPr/>
            <p:nvPr/>
          </p:nvSpPr>
          <p:spPr>
            <a:xfrm>
              <a:off x="2112225" y="1391428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30DC807-A3E1-7D66-A1FC-36AFD3C01647}"/>
                </a:ext>
              </a:extLst>
            </p:cNvPr>
            <p:cNvSpPr/>
            <p:nvPr/>
          </p:nvSpPr>
          <p:spPr>
            <a:xfrm rot="8100000">
              <a:off x="2154543" y="1310695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AA08D12-DC67-EB64-37FB-447130EAB735}"/>
                </a:ext>
              </a:extLst>
            </p:cNvPr>
            <p:cNvSpPr/>
            <p:nvPr/>
          </p:nvSpPr>
          <p:spPr>
            <a:xfrm>
              <a:off x="2031493" y="1421187"/>
              <a:ext cx="255443" cy="141941"/>
            </a:xfrm>
            <a:custGeom>
              <a:avLst/>
              <a:gdLst>
                <a:gd name="connsiteX0" fmla="*/ 218839 w 255443"/>
                <a:gd name="connsiteY0" fmla="*/ 71022 h 141941"/>
                <a:gd name="connsiteX1" fmla="*/ 213240 w 255443"/>
                <a:gd name="connsiteY1" fmla="*/ 71395 h 141941"/>
                <a:gd name="connsiteX2" fmla="*/ 213240 w 255443"/>
                <a:gd name="connsiteY2" fmla="*/ 71022 h 141941"/>
                <a:gd name="connsiteX3" fmla="*/ 194577 w 255443"/>
                <a:gd name="connsiteY3" fmla="*/ 34815 h 141941"/>
                <a:gd name="connsiteX4" fmla="*/ 154264 w 255443"/>
                <a:gd name="connsiteY4" fmla="*/ 28470 h 141941"/>
                <a:gd name="connsiteX5" fmla="*/ 93796 w 255443"/>
                <a:gd name="connsiteY5" fmla="*/ 1595 h 141941"/>
                <a:gd name="connsiteX6" fmla="*/ 52364 w 255443"/>
                <a:gd name="connsiteY6" fmla="*/ 53105 h 141941"/>
                <a:gd name="connsiteX7" fmla="*/ 9439 w 255443"/>
                <a:gd name="connsiteY7" fmla="*/ 69155 h 141941"/>
                <a:gd name="connsiteX8" fmla="*/ 3840 w 255443"/>
                <a:gd name="connsiteY8" fmla="*/ 115066 h 141941"/>
                <a:gd name="connsiteX9" fmla="*/ 41913 w 255443"/>
                <a:gd name="connsiteY9" fmla="*/ 141568 h 141941"/>
                <a:gd name="connsiteX10" fmla="*/ 221078 w 255443"/>
                <a:gd name="connsiteY10" fmla="*/ 141941 h 141941"/>
                <a:gd name="connsiteX11" fmla="*/ 255418 w 255443"/>
                <a:gd name="connsiteY11" fmla="*/ 105362 h 141941"/>
                <a:gd name="connsiteX12" fmla="*/ 218839 w 255443"/>
                <a:gd name="connsiteY12" fmla="*/ 71022 h 14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443" h="141941">
                  <a:moveTo>
                    <a:pt x="218839" y="71022"/>
                  </a:moveTo>
                  <a:cubicBezTo>
                    <a:pt x="216972" y="71022"/>
                    <a:pt x="215106" y="71022"/>
                    <a:pt x="213240" y="71395"/>
                  </a:cubicBezTo>
                  <a:cubicBezTo>
                    <a:pt x="213240" y="71395"/>
                    <a:pt x="213240" y="71022"/>
                    <a:pt x="213240" y="71022"/>
                  </a:cubicBezTo>
                  <a:cubicBezTo>
                    <a:pt x="213240" y="56838"/>
                    <a:pt x="206521" y="43027"/>
                    <a:pt x="194577" y="34815"/>
                  </a:cubicBezTo>
                  <a:cubicBezTo>
                    <a:pt x="183006" y="26230"/>
                    <a:pt x="168075" y="23991"/>
                    <a:pt x="154264" y="28470"/>
                  </a:cubicBezTo>
                  <a:cubicBezTo>
                    <a:pt x="142693" y="6821"/>
                    <a:pt x="117685" y="-4377"/>
                    <a:pt x="93796" y="1595"/>
                  </a:cubicBezTo>
                  <a:cubicBezTo>
                    <a:pt x="69908" y="7194"/>
                    <a:pt x="53111" y="28470"/>
                    <a:pt x="52364" y="53105"/>
                  </a:cubicBezTo>
                  <a:cubicBezTo>
                    <a:pt x="36687" y="50119"/>
                    <a:pt x="19891" y="56091"/>
                    <a:pt x="9439" y="69155"/>
                  </a:cubicBezTo>
                  <a:cubicBezTo>
                    <a:pt x="-639" y="82219"/>
                    <a:pt x="-2878" y="100136"/>
                    <a:pt x="3840" y="115066"/>
                  </a:cubicBezTo>
                  <a:cubicBezTo>
                    <a:pt x="10559" y="130370"/>
                    <a:pt x="25116" y="140448"/>
                    <a:pt x="41913" y="141568"/>
                  </a:cubicBezTo>
                  <a:lnTo>
                    <a:pt x="221078" y="141941"/>
                  </a:lnTo>
                  <a:cubicBezTo>
                    <a:pt x="240488" y="141568"/>
                    <a:pt x="256165" y="125144"/>
                    <a:pt x="255418" y="105362"/>
                  </a:cubicBezTo>
                  <a:cubicBezTo>
                    <a:pt x="255045" y="85952"/>
                    <a:pt x="238621" y="70648"/>
                    <a:pt x="218839" y="71022"/>
                  </a:cubicBez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175DFE5E-B11E-7C36-19F2-2CE0581D05AB}"/>
                </a:ext>
              </a:extLst>
            </p:cNvPr>
            <p:cNvSpPr/>
            <p:nvPr/>
          </p:nvSpPr>
          <p:spPr>
            <a:xfrm>
              <a:off x="2172075" y="1342689"/>
              <a:ext cx="111666" cy="109580"/>
            </a:xfrm>
            <a:custGeom>
              <a:avLst/>
              <a:gdLst>
                <a:gd name="connsiteX0" fmla="*/ 2857 w 111666"/>
                <a:gd name="connsiteY0" fmla="*/ 74121 h 109580"/>
                <a:gd name="connsiteX1" fmla="*/ 20774 w 111666"/>
                <a:gd name="connsiteY1" fmla="*/ 90171 h 109580"/>
                <a:gd name="connsiteX2" fmla="*/ 72284 w 111666"/>
                <a:gd name="connsiteY2" fmla="*/ 109581 h 109580"/>
                <a:gd name="connsiteX3" fmla="*/ 111476 w 111666"/>
                <a:gd name="connsiteY3" fmla="*/ 61057 h 109580"/>
                <a:gd name="connsiteX4" fmla="*/ 81242 w 111666"/>
                <a:gd name="connsiteY4" fmla="*/ 6187 h 109580"/>
                <a:gd name="connsiteX5" fmla="*/ 19281 w 111666"/>
                <a:gd name="connsiteY5" fmla="*/ 13653 h 109580"/>
                <a:gd name="connsiteX6" fmla="*/ 2857 w 111666"/>
                <a:gd name="connsiteY6" fmla="*/ 74121 h 109580"/>
                <a:gd name="connsiteX7" fmla="*/ 2857 w 111666"/>
                <a:gd name="connsiteY7" fmla="*/ 74121 h 1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6" h="109580">
                  <a:moveTo>
                    <a:pt x="2857" y="74121"/>
                  </a:moveTo>
                  <a:cubicBezTo>
                    <a:pt x="9576" y="78227"/>
                    <a:pt x="15921" y="83826"/>
                    <a:pt x="20774" y="90171"/>
                  </a:cubicBezTo>
                  <a:cubicBezTo>
                    <a:pt x="40183" y="87931"/>
                    <a:pt x="59220" y="95023"/>
                    <a:pt x="72284" y="109581"/>
                  </a:cubicBezTo>
                  <a:cubicBezTo>
                    <a:pt x="93933" y="102862"/>
                    <a:pt x="109610" y="83826"/>
                    <a:pt x="111476" y="61057"/>
                  </a:cubicBezTo>
                  <a:cubicBezTo>
                    <a:pt x="113342" y="38288"/>
                    <a:pt x="101398" y="16639"/>
                    <a:pt x="81242" y="6187"/>
                  </a:cubicBezTo>
                  <a:cubicBezTo>
                    <a:pt x="61086" y="-4264"/>
                    <a:pt x="36451" y="-1278"/>
                    <a:pt x="19281" y="13653"/>
                  </a:cubicBezTo>
                  <a:cubicBezTo>
                    <a:pt x="2111" y="28583"/>
                    <a:pt x="-4235" y="52472"/>
                    <a:pt x="2857" y="74121"/>
                  </a:cubicBezTo>
                  <a:lnTo>
                    <a:pt x="2857" y="7412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F3B96D20-D841-3A78-1E6A-CC50CBD7C6B1}"/>
              </a:ext>
            </a:extLst>
          </p:cNvPr>
          <p:cNvSpPr/>
          <p:nvPr/>
        </p:nvSpPr>
        <p:spPr>
          <a:xfrm>
            <a:off x="4462348" y="4630433"/>
            <a:ext cx="329320" cy="329446"/>
          </a:xfrm>
          <a:custGeom>
            <a:avLst/>
            <a:gdLst>
              <a:gd name="connsiteX0" fmla="*/ 35016 w 329320"/>
              <a:gd name="connsiteY0" fmla="*/ 307597 h 329446"/>
              <a:gd name="connsiteX1" fmla="*/ 24730 w 329320"/>
              <a:gd name="connsiteY1" fmla="*/ 309654 h 329446"/>
              <a:gd name="connsiteX2" fmla="*/ 18969 w 329320"/>
              <a:gd name="connsiteY2" fmla="*/ 301014 h 329446"/>
              <a:gd name="connsiteX3" fmla="*/ 24730 w 329320"/>
              <a:gd name="connsiteY3" fmla="*/ 292373 h 329446"/>
              <a:gd name="connsiteX4" fmla="*/ 35016 w 329320"/>
              <a:gd name="connsiteY4" fmla="*/ 294430 h 329446"/>
              <a:gd name="connsiteX5" fmla="*/ 35016 w 329320"/>
              <a:gd name="connsiteY5" fmla="*/ 307597 h 329446"/>
              <a:gd name="connsiteX6" fmla="*/ 325510 w 329320"/>
              <a:gd name="connsiteY6" fmla="*/ 36442 h 329446"/>
              <a:gd name="connsiteX7" fmla="*/ 292181 w 329320"/>
              <a:gd name="connsiteY7" fmla="*/ 69771 h 329446"/>
              <a:gd name="connsiteX8" fmla="*/ 265848 w 329320"/>
              <a:gd name="connsiteY8" fmla="*/ 62776 h 329446"/>
              <a:gd name="connsiteX9" fmla="*/ 259264 w 329320"/>
              <a:gd name="connsiteY9" fmla="*/ 36854 h 329446"/>
              <a:gd name="connsiteX10" fmla="*/ 292593 w 329320"/>
              <a:gd name="connsiteY10" fmla="*/ 3525 h 329446"/>
              <a:gd name="connsiteX11" fmla="*/ 234988 w 329320"/>
              <a:gd name="connsiteY11" fmla="*/ 14635 h 329446"/>
              <a:gd name="connsiteX12" fmla="*/ 218529 w 329320"/>
              <a:gd name="connsiteY12" fmla="*/ 71005 h 329446"/>
              <a:gd name="connsiteX13" fmla="*/ 8683 w 329320"/>
              <a:gd name="connsiteY13" fmla="*/ 280852 h 329446"/>
              <a:gd name="connsiteX14" fmla="*/ 865 w 329320"/>
              <a:gd name="connsiteY14" fmla="*/ 308420 h 329446"/>
              <a:gd name="connsiteX15" fmla="*/ 21027 w 329320"/>
              <a:gd name="connsiteY15" fmla="*/ 328582 h 329446"/>
              <a:gd name="connsiteX16" fmla="*/ 48595 w 329320"/>
              <a:gd name="connsiteY16" fmla="*/ 320764 h 329446"/>
              <a:gd name="connsiteX17" fmla="*/ 258441 w 329320"/>
              <a:gd name="connsiteY17" fmla="*/ 110917 h 329446"/>
              <a:gd name="connsiteX18" fmla="*/ 314812 w 329320"/>
              <a:gd name="connsiteY18" fmla="*/ 94459 h 329446"/>
              <a:gd name="connsiteX19" fmla="*/ 325510 w 329320"/>
              <a:gd name="connsiteY19" fmla="*/ 36442 h 32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9320" h="329446">
                <a:moveTo>
                  <a:pt x="35016" y="307597"/>
                </a:moveTo>
                <a:cubicBezTo>
                  <a:pt x="32136" y="310477"/>
                  <a:pt x="28433" y="311300"/>
                  <a:pt x="24730" y="309654"/>
                </a:cubicBezTo>
                <a:cubicBezTo>
                  <a:pt x="21027" y="308008"/>
                  <a:pt x="18969" y="304717"/>
                  <a:pt x="18969" y="301014"/>
                </a:cubicBezTo>
                <a:cubicBezTo>
                  <a:pt x="18969" y="297310"/>
                  <a:pt x="21438" y="293607"/>
                  <a:pt x="24730" y="292373"/>
                </a:cubicBezTo>
                <a:cubicBezTo>
                  <a:pt x="28433" y="290727"/>
                  <a:pt x="32136" y="291550"/>
                  <a:pt x="35016" y="294430"/>
                </a:cubicBezTo>
                <a:cubicBezTo>
                  <a:pt x="38720" y="297722"/>
                  <a:pt x="38720" y="303894"/>
                  <a:pt x="35016" y="307597"/>
                </a:cubicBezTo>
                <a:close/>
                <a:moveTo>
                  <a:pt x="325510" y="36442"/>
                </a:moveTo>
                <a:lnTo>
                  <a:pt x="292181" y="69771"/>
                </a:lnTo>
                <a:lnTo>
                  <a:pt x="265848" y="62776"/>
                </a:lnTo>
                <a:lnTo>
                  <a:pt x="259264" y="36854"/>
                </a:lnTo>
                <a:lnTo>
                  <a:pt x="292593" y="3525"/>
                </a:lnTo>
                <a:cubicBezTo>
                  <a:pt x="272842" y="-3881"/>
                  <a:pt x="250623" y="645"/>
                  <a:pt x="234988" y="14635"/>
                </a:cubicBezTo>
                <a:cubicBezTo>
                  <a:pt x="219352" y="29036"/>
                  <a:pt x="213180" y="50432"/>
                  <a:pt x="218529" y="71005"/>
                </a:cubicBezTo>
                <a:lnTo>
                  <a:pt x="8683" y="280852"/>
                </a:lnTo>
                <a:cubicBezTo>
                  <a:pt x="1276" y="287847"/>
                  <a:pt x="-1604" y="298545"/>
                  <a:pt x="865" y="308420"/>
                </a:cubicBezTo>
                <a:cubicBezTo>
                  <a:pt x="3334" y="318295"/>
                  <a:pt x="11152" y="326113"/>
                  <a:pt x="21027" y="328582"/>
                </a:cubicBezTo>
                <a:cubicBezTo>
                  <a:pt x="30902" y="331050"/>
                  <a:pt x="41188" y="328170"/>
                  <a:pt x="48595" y="320764"/>
                </a:cubicBezTo>
                <a:lnTo>
                  <a:pt x="258441" y="110917"/>
                </a:lnTo>
                <a:cubicBezTo>
                  <a:pt x="279014" y="116266"/>
                  <a:pt x="300410" y="110094"/>
                  <a:pt x="314812" y="94459"/>
                </a:cubicBezTo>
                <a:cubicBezTo>
                  <a:pt x="328801" y="78823"/>
                  <a:pt x="333328" y="56193"/>
                  <a:pt x="325510" y="36442"/>
                </a:cubicBez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DCB8F6C-A9A1-4635-083A-C05DA1368150}"/>
              </a:ext>
            </a:extLst>
          </p:cNvPr>
          <p:cNvSpPr/>
          <p:nvPr/>
        </p:nvSpPr>
        <p:spPr>
          <a:xfrm>
            <a:off x="4637262" y="4805128"/>
            <a:ext cx="154351" cy="154522"/>
          </a:xfrm>
          <a:custGeom>
            <a:avLst/>
            <a:gdLst>
              <a:gd name="connsiteX0" fmla="*/ 148950 w 154351"/>
              <a:gd name="connsiteY0" fmla="*/ 106158 h 154522"/>
              <a:gd name="connsiteX1" fmla="*/ 42792 w 154351"/>
              <a:gd name="connsiteY1" fmla="*/ 0 h 154522"/>
              <a:gd name="connsiteX2" fmla="*/ 0 w 154351"/>
              <a:gd name="connsiteY2" fmla="*/ 42792 h 154522"/>
              <a:gd name="connsiteX3" fmla="*/ 102866 w 154351"/>
              <a:gd name="connsiteY3" fmla="*/ 145658 h 154522"/>
              <a:gd name="connsiteX4" fmla="*/ 106569 w 154351"/>
              <a:gd name="connsiteY4" fmla="*/ 149361 h 154522"/>
              <a:gd name="connsiteX5" fmla="*/ 106981 w 154351"/>
              <a:gd name="connsiteY5" fmla="*/ 148950 h 154522"/>
              <a:gd name="connsiteX6" fmla="*/ 145658 w 154351"/>
              <a:gd name="connsiteY6" fmla="*/ 145658 h 154522"/>
              <a:gd name="connsiteX7" fmla="*/ 148950 w 154351"/>
              <a:gd name="connsiteY7" fmla="*/ 106158 h 154522"/>
              <a:gd name="connsiteX8" fmla="*/ 148950 w 154351"/>
              <a:gd name="connsiteY8" fmla="*/ 106158 h 15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1" h="154522">
                <a:moveTo>
                  <a:pt x="148950" y="106158"/>
                </a:moveTo>
                <a:lnTo>
                  <a:pt x="42792" y="0"/>
                </a:lnTo>
                <a:lnTo>
                  <a:pt x="0" y="42792"/>
                </a:lnTo>
                <a:lnTo>
                  <a:pt x="102866" y="145658"/>
                </a:lnTo>
                <a:lnTo>
                  <a:pt x="106569" y="149361"/>
                </a:lnTo>
                <a:lnTo>
                  <a:pt x="106981" y="148950"/>
                </a:lnTo>
                <a:cubicBezTo>
                  <a:pt x="118913" y="157591"/>
                  <a:pt x="135372" y="155945"/>
                  <a:pt x="145658" y="145658"/>
                </a:cubicBezTo>
                <a:cubicBezTo>
                  <a:pt x="155945" y="134960"/>
                  <a:pt x="157179" y="118502"/>
                  <a:pt x="148950" y="106158"/>
                </a:cubicBezTo>
                <a:lnTo>
                  <a:pt x="148950" y="106158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E0B300BA-9DF8-5BCB-F11F-981E80BB5623}"/>
              </a:ext>
            </a:extLst>
          </p:cNvPr>
          <p:cNvSpPr/>
          <p:nvPr/>
        </p:nvSpPr>
        <p:spPr>
          <a:xfrm>
            <a:off x="4462390" y="4630256"/>
            <a:ext cx="138663" cy="138663"/>
          </a:xfrm>
          <a:custGeom>
            <a:avLst/>
            <a:gdLst>
              <a:gd name="connsiteX0" fmla="*/ 60074 w 138663"/>
              <a:gd name="connsiteY0" fmla="*/ 48553 h 138663"/>
              <a:gd name="connsiteX1" fmla="*/ 60485 w 138663"/>
              <a:gd name="connsiteY1" fmla="*/ 48141 h 138663"/>
              <a:gd name="connsiteX2" fmla="*/ 49787 w 138663"/>
              <a:gd name="connsiteY2" fmla="*/ 28391 h 138663"/>
              <a:gd name="connsiteX3" fmla="*/ 14401 w 138663"/>
              <a:gd name="connsiteY3" fmla="*/ 0 h 138663"/>
              <a:gd name="connsiteX4" fmla="*/ 0 w 138663"/>
              <a:gd name="connsiteY4" fmla="*/ 14401 h 138663"/>
              <a:gd name="connsiteX5" fmla="*/ 28391 w 138663"/>
              <a:gd name="connsiteY5" fmla="*/ 49787 h 138663"/>
              <a:gd name="connsiteX6" fmla="*/ 48141 w 138663"/>
              <a:gd name="connsiteY6" fmla="*/ 60485 h 138663"/>
              <a:gd name="connsiteX7" fmla="*/ 48553 w 138663"/>
              <a:gd name="connsiteY7" fmla="*/ 60074 h 138663"/>
              <a:gd name="connsiteX8" fmla="*/ 127142 w 138663"/>
              <a:gd name="connsiteY8" fmla="*/ 138663 h 138663"/>
              <a:gd name="connsiteX9" fmla="*/ 138663 w 138663"/>
              <a:gd name="connsiteY9" fmla="*/ 127142 h 13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63" h="138663">
                <a:moveTo>
                  <a:pt x="60074" y="48553"/>
                </a:moveTo>
                <a:lnTo>
                  <a:pt x="60485" y="48141"/>
                </a:lnTo>
                <a:lnTo>
                  <a:pt x="49787" y="28391"/>
                </a:lnTo>
                <a:lnTo>
                  <a:pt x="14401" y="0"/>
                </a:lnTo>
                <a:lnTo>
                  <a:pt x="0" y="14401"/>
                </a:lnTo>
                <a:lnTo>
                  <a:pt x="28391" y="49787"/>
                </a:lnTo>
                <a:lnTo>
                  <a:pt x="48141" y="60485"/>
                </a:lnTo>
                <a:lnTo>
                  <a:pt x="48553" y="60074"/>
                </a:lnTo>
                <a:lnTo>
                  <a:pt x="127142" y="138663"/>
                </a:lnTo>
                <a:lnTo>
                  <a:pt x="138663" y="127142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FF8C59AF-D153-6E78-E122-12D3B61CDA0A}"/>
              </a:ext>
            </a:extLst>
          </p:cNvPr>
          <p:cNvSpPr/>
          <p:nvPr/>
        </p:nvSpPr>
        <p:spPr>
          <a:xfrm>
            <a:off x="4723557" y="2404048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1E8121E4-5797-B702-D399-69885A382DB6}"/>
              </a:ext>
            </a:extLst>
          </p:cNvPr>
          <p:cNvSpPr/>
          <p:nvPr/>
        </p:nvSpPr>
        <p:spPr>
          <a:xfrm>
            <a:off x="4621361" y="2404048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BFBE76C9-16FA-1252-CDDE-BAB33C501CB9}"/>
              </a:ext>
            </a:extLst>
          </p:cNvPr>
          <p:cNvSpPr/>
          <p:nvPr/>
        </p:nvSpPr>
        <p:spPr>
          <a:xfrm>
            <a:off x="4519166" y="2404048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9F7674F8-C024-0E6F-CA73-C670287E751B}"/>
              </a:ext>
            </a:extLst>
          </p:cNvPr>
          <p:cNvSpPr/>
          <p:nvPr/>
        </p:nvSpPr>
        <p:spPr>
          <a:xfrm>
            <a:off x="4416971" y="2404048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19079ECF-26F3-A925-8FBF-9693C34E6FBF}"/>
              </a:ext>
            </a:extLst>
          </p:cNvPr>
          <p:cNvSpPr/>
          <p:nvPr/>
        </p:nvSpPr>
        <p:spPr>
          <a:xfrm>
            <a:off x="4381735" y="2400934"/>
            <a:ext cx="428369" cy="289260"/>
          </a:xfrm>
          <a:custGeom>
            <a:avLst/>
            <a:gdLst>
              <a:gd name="connsiteX0" fmla="*/ 421432 w 428369"/>
              <a:gd name="connsiteY0" fmla="*/ 610 h 289260"/>
              <a:gd name="connsiteX1" fmla="*/ 408350 w 428369"/>
              <a:gd name="connsiteY1" fmla="*/ 6753 h 289260"/>
              <a:gd name="connsiteX2" fmla="*/ 408249 w 428369"/>
              <a:gd name="connsiteY2" fmla="*/ 7048 h 289260"/>
              <a:gd name="connsiteX3" fmla="*/ 389189 w 428369"/>
              <a:gd name="connsiteY3" fmla="*/ 63256 h 289260"/>
              <a:gd name="connsiteX4" fmla="*/ 367371 w 428369"/>
              <a:gd name="connsiteY4" fmla="*/ 59321 h 289260"/>
              <a:gd name="connsiteX5" fmla="*/ 345296 w 428369"/>
              <a:gd name="connsiteY5" fmla="*/ 63307 h 289260"/>
              <a:gd name="connsiteX6" fmla="*/ 326492 w 428369"/>
              <a:gd name="connsiteY6" fmla="*/ 7048 h 289260"/>
              <a:gd name="connsiteX7" fmla="*/ 312625 w 428369"/>
              <a:gd name="connsiteY7" fmla="*/ 885 h 289260"/>
              <a:gd name="connsiteX8" fmla="*/ 306462 w 428369"/>
              <a:gd name="connsiteY8" fmla="*/ 7048 h 289260"/>
              <a:gd name="connsiteX9" fmla="*/ 287403 w 428369"/>
              <a:gd name="connsiteY9" fmla="*/ 63256 h 289260"/>
              <a:gd name="connsiteX10" fmla="*/ 265175 w 428369"/>
              <a:gd name="connsiteY10" fmla="*/ 59321 h 289260"/>
              <a:gd name="connsiteX11" fmla="*/ 243101 w 428369"/>
              <a:gd name="connsiteY11" fmla="*/ 63256 h 289260"/>
              <a:gd name="connsiteX12" fmla="*/ 224297 w 428369"/>
              <a:gd name="connsiteY12" fmla="*/ 7048 h 289260"/>
              <a:gd name="connsiteX13" fmla="*/ 210430 w 428369"/>
              <a:gd name="connsiteY13" fmla="*/ 885 h 289260"/>
              <a:gd name="connsiteX14" fmla="*/ 204267 w 428369"/>
              <a:gd name="connsiteY14" fmla="*/ 7048 h 289260"/>
              <a:gd name="connsiteX15" fmla="*/ 185258 w 428369"/>
              <a:gd name="connsiteY15" fmla="*/ 63256 h 289260"/>
              <a:gd name="connsiteX16" fmla="*/ 162980 w 428369"/>
              <a:gd name="connsiteY16" fmla="*/ 59321 h 289260"/>
              <a:gd name="connsiteX17" fmla="*/ 140906 w 428369"/>
              <a:gd name="connsiteY17" fmla="*/ 63307 h 289260"/>
              <a:gd name="connsiteX18" fmla="*/ 122102 w 428369"/>
              <a:gd name="connsiteY18" fmla="*/ 7048 h 289260"/>
              <a:gd name="connsiteX19" fmla="*/ 108234 w 428369"/>
              <a:gd name="connsiteY19" fmla="*/ 885 h 289260"/>
              <a:gd name="connsiteX20" fmla="*/ 102071 w 428369"/>
              <a:gd name="connsiteY20" fmla="*/ 7048 h 289260"/>
              <a:gd name="connsiteX21" fmla="*/ 83012 w 428369"/>
              <a:gd name="connsiteY21" fmla="*/ 63256 h 289260"/>
              <a:gd name="connsiteX22" fmla="*/ 60784 w 428369"/>
              <a:gd name="connsiteY22" fmla="*/ 59321 h 289260"/>
              <a:gd name="connsiteX23" fmla="*/ 38710 w 428369"/>
              <a:gd name="connsiteY23" fmla="*/ 63307 h 289260"/>
              <a:gd name="connsiteX24" fmla="*/ 19906 w 428369"/>
              <a:gd name="connsiteY24" fmla="*/ 7048 h 289260"/>
              <a:gd name="connsiteX25" fmla="*/ 6953 w 428369"/>
              <a:gd name="connsiteY25" fmla="*/ 635 h 289260"/>
              <a:gd name="connsiteX26" fmla="*/ 540 w 428369"/>
              <a:gd name="connsiteY26" fmla="*/ 13589 h 289260"/>
              <a:gd name="connsiteX27" fmla="*/ 25782 w 428369"/>
              <a:gd name="connsiteY27" fmla="*/ 88140 h 289260"/>
              <a:gd name="connsiteX28" fmla="*/ 35235 w 428369"/>
              <a:gd name="connsiteY28" fmla="*/ 95089 h 289260"/>
              <a:gd name="connsiteX29" fmla="*/ 35235 w 428369"/>
              <a:gd name="connsiteY29" fmla="*/ 125748 h 289260"/>
              <a:gd name="connsiteX30" fmla="*/ 19906 w 428369"/>
              <a:gd name="connsiteY30" fmla="*/ 202395 h 289260"/>
              <a:gd name="connsiteX31" fmla="*/ 35235 w 428369"/>
              <a:gd name="connsiteY31" fmla="*/ 202395 h 289260"/>
              <a:gd name="connsiteX32" fmla="*/ 35235 w 428369"/>
              <a:gd name="connsiteY32" fmla="*/ 289261 h 289260"/>
              <a:gd name="connsiteX33" fmla="*/ 55675 w 428369"/>
              <a:gd name="connsiteY33" fmla="*/ 289261 h 289260"/>
              <a:gd name="connsiteX34" fmla="*/ 55675 w 428369"/>
              <a:gd name="connsiteY34" fmla="*/ 202395 h 289260"/>
              <a:gd name="connsiteX35" fmla="*/ 65894 w 428369"/>
              <a:gd name="connsiteY35" fmla="*/ 202395 h 289260"/>
              <a:gd name="connsiteX36" fmla="*/ 65894 w 428369"/>
              <a:gd name="connsiteY36" fmla="*/ 289261 h 289260"/>
              <a:gd name="connsiteX37" fmla="*/ 86333 w 428369"/>
              <a:gd name="connsiteY37" fmla="*/ 289261 h 289260"/>
              <a:gd name="connsiteX38" fmla="*/ 86333 w 428369"/>
              <a:gd name="connsiteY38" fmla="*/ 202395 h 289260"/>
              <a:gd name="connsiteX39" fmla="*/ 101662 w 428369"/>
              <a:gd name="connsiteY39" fmla="*/ 202395 h 289260"/>
              <a:gd name="connsiteX40" fmla="*/ 86333 w 428369"/>
              <a:gd name="connsiteY40" fmla="*/ 125748 h 289260"/>
              <a:gd name="connsiteX41" fmla="*/ 86333 w 428369"/>
              <a:gd name="connsiteY41" fmla="*/ 95089 h 289260"/>
              <a:gd name="connsiteX42" fmla="*/ 95991 w 428369"/>
              <a:gd name="connsiteY42" fmla="*/ 88140 h 289260"/>
              <a:gd name="connsiteX43" fmla="*/ 111882 w 428369"/>
              <a:gd name="connsiteY43" fmla="*/ 41232 h 289260"/>
              <a:gd name="connsiteX44" fmla="*/ 127773 w 428369"/>
              <a:gd name="connsiteY44" fmla="*/ 88140 h 289260"/>
              <a:gd name="connsiteX45" fmla="*/ 137431 w 428369"/>
              <a:gd name="connsiteY45" fmla="*/ 95089 h 289260"/>
              <a:gd name="connsiteX46" fmla="*/ 137431 w 428369"/>
              <a:gd name="connsiteY46" fmla="*/ 289261 h 289260"/>
              <a:gd name="connsiteX47" fmla="*/ 157870 w 428369"/>
              <a:gd name="connsiteY47" fmla="*/ 289261 h 289260"/>
              <a:gd name="connsiteX48" fmla="*/ 157870 w 428369"/>
              <a:gd name="connsiteY48" fmla="*/ 171736 h 289260"/>
              <a:gd name="connsiteX49" fmla="*/ 168089 w 428369"/>
              <a:gd name="connsiteY49" fmla="*/ 171736 h 289260"/>
              <a:gd name="connsiteX50" fmla="*/ 168089 w 428369"/>
              <a:gd name="connsiteY50" fmla="*/ 289261 h 289260"/>
              <a:gd name="connsiteX51" fmla="*/ 188529 w 428369"/>
              <a:gd name="connsiteY51" fmla="*/ 289261 h 289260"/>
              <a:gd name="connsiteX52" fmla="*/ 188529 w 428369"/>
              <a:gd name="connsiteY52" fmla="*/ 95089 h 289260"/>
              <a:gd name="connsiteX53" fmla="*/ 198186 w 428369"/>
              <a:gd name="connsiteY53" fmla="*/ 88140 h 289260"/>
              <a:gd name="connsiteX54" fmla="*/ 214077 w 428369"/>
              <a:gd name="connsiteY54" fmla="*/ 41232 h 289260"/>
              <a:gd name="connsiteX55" fmla="*/ 229969 w 428369"/>
              <a:gd name="connsiteY55" fmla="*/ 88140 h 289260"/>
              <a:gd name="connsiteX56" fmla="*/ 239626 w 428369"/>
              <a:gd name="connsiteY56" fmla="*/ 95089 h 289260"/>
              <a:gd name="connsiteX57" fmla="*/ 239626 w 428369"/>
              <a:gd name="connsiteY57" fmla="*/ 125748 h 289260"/>
              <a:gd name="connsiteX58" fmla="*/ 224297 w 428369"/>
              <a:gd name="connsiteY58" fmla="*/ 202395 h 289260"/>
              <a:gd name="connsiteX59" fmla="*/ 239626 w 428369"/>
              <a:gd name="connsiteY59" fmla="*/ 202395 h 289260"/>
              <a:gd name="connsiteX60" fmla="*/ 239626 w 428369"/>
              <a:gd name="connsiteY60" fmla="*/ 289261 h 289260"/>
              <a:gd name="connsiteX61" fmla="*/ 260065 w 428369"/>
              <a:gd name="connsiteY61" fmla="*/ 289261 h 289260"/>
              <a:gd name="connsiteX62" fmla="*/ 260065 w 428369"/>
              <a:gd name="connsiteY62" fmla="*/ 202395 h 289260"/>
              <a:gd name="connsiteX63" fmla="*/ 270285 w 428369"/>
              <a:gd name="connsiteY63" fmla="*/ 202395 h 289260"/>
              <a:gd name="connsiteX64" fmla="*/ 270285 w 428369"/>
              <a:gd name="connsiteY64" fmla="*/ 289261 h 289260"/>
              <a:gd name="connsiteX65" fmla="*/ 290724 w 428369"/>
              <a:gd name="connsiteY65" fmla="*/ 289261 h 289260"/>
              <a:gd name="connsiteX66" fmla="*/ 290724 w 428369"/>
              <a:gd name="connsiteY66" fmla="*/ 202395 h 289260"/>
              <a:gd name="connsiteX67" fmla="*/ 306053 w 428369"/>
              <a:gd name="connsiteY67" fmla="*/ 202395 h 289260"/>
              <a:gd name="connsiteX68" fmla="*/ 290724 w 428369"/>
              <a:gd name="connsiteY68" fmla="*/ 125748 h 289260"/>
              <a:gd name="connsiteX69" fmla="*/ 290724 w 428369"/>
              <a:gd name="connsiteY69" fmla="*/ 95089 h 289260"/>
              <a:gd name="connsiteX70" fmla="*/ 300381 w 428369"/>
              <a:gd name="connsiteY70" fmla="*/ 88140 h 289260"/>
              <a:gd name="connsiteX71" fmla="*/ 316273 w 428369"/>
              <a:gd name="connsiteY71" fmla="*/ 41232 h 289260"/>
              <a:gd name="connsiteX72" fmla="*/ 332164 w 428369"/>
              <a:gd name="connsiteY72" fmla="*/ 88140 h 289260"/>
              <a:gd name="connsiteX73" fmla="*/ 341822 w 428369"/>
              <a:gd name="connsiteY73" fmla="*/ 95089 h 289260"/>
              <a:gd name="connsiteX74" fmla="*/ 341822 w 428369"/>
              <a:gd name="connsiteY74" fmla="*/ 289261 h 289260"/>
              <a:gd name="connsiteX75" fmla="*/ 362261 w 428369"/>
              <a:gd name="connsiteY75" fmla="*/ 289261 h 289260"/>
              <a:gd name="connsiteX76" fmla="*/ 362261 w 428369"/>
              <a:gd name="connsiteY76" fmla="*/ 171736 h 289260"/>
              <a:gd name="connsiteX77" fmla="*/ 372480 w 428369"/>
              <a:gd name="connsiteY77" fmla="*/ 171736 h 289260"/>
              <a:gd name="connsiteX78" fmla="*/ 372480 w 428369"/>
              <a:gd name="connsiteY78" fmla="*/ 289261 h 289260"/>
              <a:gd name="connsiteX79" fmla="*/ 392919 w 428369"/>
              <a:gd name="connsiteY79" fmla="*/ 289261 h 289260"/>
              <a:gd name="connsiteX80" fmla="*/ 392919 w 428369"/>
              <a:gd name="connsiteY80" fmla="*/ 95089 h 289260"/>
              <a:gd name="connsiteX81" fmla="*/ 402577 w 428369"/>
              <a:gd name="connsiteY81" fmla="*/ 88140 h 289260"/>
              <a:gd name="connsiteX82" fmla="*/ 427819 w 428369"/>
              <a:gd name="connsiteY82" fmla="*/ 13589 h 289260"/>
              <a:gd name="connsiteX83" fmla="*/ 421449 w 428369"/>
              <a:gd name="connsiteY83" fmla="*/ 615 h 289260"/>
              <a:gd name="connsiteX84" fmla="*/ 421432 w 428369"/>
              <a:gd name="connsiteY84" fmla="*/ 610 h 2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428369" h="289260">
                <a:moveTo>
                  <a:pt x="421432" y="610"/>
                </a:moveTo>
                <a:cubicBezTo>
                  <a:pt x="416123" y="-1306"/>
                  <a:pt x="410266" y="1444"/>
                  <a:pt x="408350" y="6753"/>
                </a:cubicBezTo>
                <a:cubicBezTo>
                  <a:pt x="408315" y="6851"/>
                  <a:pt x="408281" y="6949"/>
                  <a:pt x="408249" y="7048"/>
                </a:cubicBezTo>
                <a:lnTo>
                  <a:pt x="389189" y="63256"/>
                </a:lnTo>
                <a:cubicBezTo>
                  <a:pt x="382148" y="60884"/>
                  <a:pt x="374797" y="59559"/>
                  <a:pt x="367371" y="59321"/>
                </a:cubicBezTo>
                <a:cubicBezTo>
                  <a:pt x="359856" y="59547"/>
                  <a:pt x="352416" y="60890"/>
                  <a:pt x="345296" y="63307"/>
                </a:cubicBezTo>
                <a:lnTo>
                  <a:pt x="326492" y="7048"/>
                </a:lnTo>
                <a:cubicBezTo>
                  <a:pt x="324365" y="1517"/>
                  <a:pt x="318156" y="-1243"/>
                  <a:pt x="312625" y="885"/>
                </a:cubicBezTo>
                <a:cubicBezTo>
                  <a:pt x="309791" y="1975"/>
                  <a:pt x="307552" y="4215"/>
                  <a:pt x="306462" y="7048"/>
                </a:cubicBezTo>
                <a:lnTo>
                  <a:pt x="287403" y="63256"/>
                </a:lnTo>
                <a:cubicBezTo>
                  <a:pt x="280232" y="60840"/>
                  <a:pt x="272739" y="59514"/>
                  <a:pt x="265175" y="59321"/>
                </a:cubicBezTo>
                <a:cubicBezTo>
                  <a:pt x="257665" y="59553"/>
                  <a:pt x="250229" y="60878"/>
                  <a:pt x="243101" y="63256"/>
                </a:cubicBezTo>
                <a:lnTo>
                  <a:pt x="224297" y="7048"/>
                </a:lnTo>
                <a:cubicBezTo>
                  <a:pt x="222169" y="1517"/>
                  <a:pt x="215961" y="-1243"/>
                  <a:pt x="210430" y="885"/>
                </a:cubicBezTo>
                <a:cubicBezTo>
                  <a:pt x="207596" y="1975"/>
                  <a:pt x="205357" y="4215"/>
                  <a:pt x="204267" y="7048"/>
                </a:cubicBezTo>
                <a:lnTo>
                  <a:pt x="185258" y="63256"/>
                </a:lnTo>
                <a:cubicBezTo>
                  <a:pt x="178063" y="60866"/>
                  <a:pt x="170558" y="59540"/>
                  <a:pt x="162980" y="59321"/>
                </a:cubicBezTo>
                <a:cubicBezTo>
                  <a:pt x="155465" y="59547"/>
                  <a:pt x="148025" y="60890"/>
                  <a:pt x="140906" y="63307"/>
                </a:cubicBezTo>
                <a:lnTo>
                  <a:pt x="122102" y="7048"/>
                </a:lnTo>
                <a:cubicBezTo>
                  <a:pt x="119974" y="1517"/>
                  <a:pt x="113765" y="-1243"/>
                  <a:pt x="108234" y="885"/>
                </a:cubicBezTo>
                <a:cubicBezTo>
                  <a:pt x="105400" y="1975"/>
                  <a:pt x="103161" y="4215"/>
                  <a:pt x="102071" y="7048"/>
                </a:cubicBezTo>
                <a:lnTo>
                  <a:pt x="83012" y="63256"/>
                </a:lnTo>
                <a:cubicBezTo>
                  <a:pt x="75836" y="60862"/>
                  <a:pt x="68346" y="59537"/>
                  <a:pt x="60784" y="59321"/>
                </a:cubicBezTo>
                <a:cubicBezTo>
                  <a:pt x="53269" y="59547"/>
                  <a:pt x="45830" y="60890"/>
                  <a:pt x="38710" y="63307"/>
                </a:cubicBezTo>
                <a:lnTo>
                  <a:pt x="19906" y="7048"/>
                </a:lnTo>
                <a:cubicBezTo>
                  <a:pt x="18100" y="1700"/>
                  <a:pt x="12301" y="-1171"/>
                  <a:pt x="6953" y="635"/>
                </a:cubicBezTo>
                <a:cubicBezTo>
                  <a:pt x="1605" y="2442"/>
                  <a:pt x="-1266" y="8241"/>
                  <a:pt x="540" y="13589"/>
                </a:cubicBezTo>
                <a:lnTo>
                  <a:pt x="25782" y="88140"/>
                </a:lnTo>
                <a:cubicBezTo>
                  <a:pt x="27157" y="92215"/>
                  <a:pt x="30936" y="94993"/>
                  <a:pt x="35235" y="95089"/>
                </a:cubicBezTo>
                <a:lnTo>
                  <a:pt x="35235" y="125748"/>
                </a:lnTo>
                <a:lnTo>
                  <a:pt x="19906" y="202395"/>
                </a:lnTo>
                <a:lnTo>
                  <a:pt x="35235" y="202395"/>
                </a:lnTo>
                <a:lnTo>
                  <a:pt x="35235" y="289261"/>
                </a:lnTo>
                <a:lnTo>
                  <a:pt x="55675" y="289261"/>
                </a:lnTo>
                <a:lnTo>
                  <a:pt x="55675" y="202395"/>
                </a:lnTo>
                <a:lnTo>
                  <a:pt x="65894" y="202395"/>
                </a:lnTo>
                <a:lnTo>
                  <a:pt x="65894" y="289261"/>
                </a:lnTo>
                <a:lnTo>
                  <a:pt x="86333" y="289261"/>
                </a:lnTo>
                <a:lnTo>
                  <a:pt x="86333" y="202395"/>
                </a:lnTo>
                <a:lnTo>
                  <a:pt x="101662" y="202395"/>
                </a:lnTo>
                <a:lnTo>
                  <a:pt x="86333" y="125748"/>
                </a:lnTo>
                <a:lnTo>
                  <a:pt x="86333" y="95089"/>
                </a:lnTo>
                <a:cubicBezTo>
                  <a:pt x="90708" y="95079"/>
                  <a:pt x="94591" y="92285"/>
                  <a:pt x="95991" y="88140"/>
                </a:cubicBezTo>
                <a:lnTo>
                  <a:pt x="111882" y="41232"/>
                </a:lnTo>
                <a:lnTo>
                  <a:pt x="127773" y="88140"/>
                </a:lnTo>
                <a:cubicBezTo>
                  <a:pt x="129173" y="92285"/>
                  <a:pt x="133056" y="95079"/>
                  <a:pt x="137431" y="95089"/>
                </a:cubicBezTo>
                <a:lnTo>
                  <a:pt x="137431" y="289261"/>
                </a:lnTo>
                <a:lnTo>
                  <a:pt x="157870" y="289261"/>
                </a:lnTo>
                <a:lnTo>
                  <a:pt x="157870" y="171736"/>
                </a:lnTo>
                <a:lnTo>
                  <a:pt x="168089" y="171736"/>
                </a:lnTo>
                <a:lnTo>
                  <a:pt x="168089" y="289261"/>
                </a:lnTo>
                <a:lnTo>
                  <a:pt x="188529" y="289261"/>
                </a:lnTo>
                <a:lnTo>
                  <a:pt x="188529" y="95089"/>
                </a:lnTo>
                <a:cubicBezTo>
                  <a:pt x="192904" y="95079"/>
                  <a:pt x="196786" y="92285"/>
                  <a:pt x="198186" y="88140"/>
                </a:cubicBezTo>
                <a:lnTo>
                  <a:pt x="214077" y="41232"/>
                </a:lnTo>
                <a:lnTo>
                  <a:pt x="229969" y="88140"/>
                </a:lnTo>
                <a:cubicBezTo>
                  <a:pt x="231369" y="92285"/>
                  <a:pt x="235251" y="95079"/>
                  <a:pt x="239626" y="95089"/>
                </a:cubicBezTo>
                <a:lnTo>
                  <a:pt x="239626" y="125748"/>
                </a:lnTo>
                <a:lnTo>
                  <a:pt x="224297" y="202395"/>
                </a:lnTo>
                <a:lnTo>
                  <a:pt x="239626" y="202395"/>
                </a:lnTo>
                <a:lnTo>
                  <a:pt x="239626" y="289261"/>
                </a:lnTo>
                <a:lnTo>
                  <a:pt x="260065" y="289261"/>
                </a:lnTo>
                <a:lnTo>
                  <a:pt x="260065" y="202395"/>
                </a:lnTo>
                <a:lnTo>
                  <a:pt x="270285" y="202395"/>
                </a:lnTo>
                <a:lnTo>
                  <a:pt x="270285" y="289261"/>
                </a:lnTo>
                <a:lnTo>
                  <a:pt x="290724" y="289261"/>
                </a:lnTo>
                <a:lnTo>
                  <a:pt x="290724" y="202395"/>
                </a:lnTo>
                <a:lnTo>
                  <a:pt x="306053" y="202395"/>
                </a:lnTo>
                <a:lnTo>
                  <a:pt x="290724" y="125748"/>
                </a:lnTo>
                <a:lnTo>
                  <a:pt x="290724" y="95089"/>
                </a:lnTo>
                <a:cubicBezTo>
                  <a:pt x="295099" y="95079"/>
                  <a:pt x="298981" y="92285"/>
                  <a:pt x="300381" y="88140"/>
                </a:cubicBezTo>
                <a:lnTo>
                  <a:pt x="316273" y="41232"/>
                </a:lnTo>
                <a:lnTo>
                  <a:pt x="332164" y="88140"/>
                </a:lnTo>
                <a:cubicBezTo>
                  <a:pt x="333564" y="92285"/>
                  <a:pt x="337447" y="95079"/>
                  <a:pt x="341822" y="95089"/>
                </a:cubicBezTo>
                <a:lnTo>
                  <a:pt x="341822" y="289261"/>
                </a:lnTo>
                <a:lnTo>
                  <a:pt x="362261" y="289261"/>
                </a:lnTo>
                <a:lnTo>
                  <a:pt x="362261" y="171736"/>
                </a:lnTo>
                <a:lnTo>
                  <a:pt x="372480" y="171736"/>
                </a:lnTo>
                <a:lnTo>
                  <a:pt x="372480" y="289261"/>
                </a:lnTo>
                <a:lnTo>
                  <a:pt x="392919" y="289261"/>
                </a:lnTo>
                <a:lnTo>
                  <a:pt x="392919" y="95089"/>
                </a:lnTo>
                <a:cubicBezTo>
                  <a:pt x="397294" y="95079"/>
                  <a:pt x="401177" y="92285"/>
                  <a:pt x="402577" y="88140"/>
                </a:cubicBezTo>
                <a:lnTo>
                  <a:pt x="427819" y="13589"/>
                </a:lnTo>
                <a:cubicBezTo>
                  <a:pt x="429642" y="8247"/>
                  <a:pt x="426791" y="2439"/>
                  <a:pt x="421449" y="615"/>
                </a:cubicBezTo>
                <a:cubicBezTo>
                  <a:pt x="421443" y="614"/>
                  <a:pt x="421438" y="612"/>
                  <a:pt x="421432" y="610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9F932D99-3CA0-CD28-00D0-192192B5B43E}"/>
              </a:ext>
            </a:extLst>
          </p:cNvPr>
          <p:cNvSpPr/>
          <p:nvPr/>
        </p:nvSpPr>
        <p:spPr>
          <a:xfrm>
            <a:off x="7227745" y="6040476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954C616-1024-BBBF-61B4-F27F3D24FA53}"/>
              </a:ext>
            </a:extLst>
          </p:cNvPr>
          <p:cNvSpPr/>
          <p:nvPr/>
        </p:nvSpPr>
        <p:spPr>
          <a:xfrm>
            <a:off x="7125549" y="6040476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9B6C12EE-4559-F7AA-BA1B-D8F7E71FB374}"/>
              </a:ext>
            </a:extLst>
          </p:cNvPr>
          <p:cNvSpPr/>
          <p:nvPr/>
        </p:nvSpPr>
        <p:spPr>
          <a:xfrm>
            <a:off x="7023354" y="6040476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3D4AA278-23DE-C062-9856-F184EC46B5E9}"/>
              </a:ext>
            </a:extLst>
          </p:cNvPr>
          <p:cNvSpPr/>
          <p:nvPr/>
        </p:nvSpPr>
        <p:spPr>
          <a:xfrm>
            <a:off x="6921159" y="6040476"/>
            <a:ext cx="51097" cy="51097"/>
          </a:xfrm>
          <a:custGeom>
            <a:avLst/>
            <a:gdLst>
              <a:gd name="connsiteX0" fmla="*/ 51098 w 51097"/>
              <a:gd name="connsiteY0" fmla="*/ 25549 h 51097"/>
              <a:gd name="connsiteX1" fmla="*/ 25549 w 51097"/>
              <a:gd name="connsiteY1" fmla="*/ 51098 h 51097"/>
              <a:gd name="connsiteX2" fmla="*/ 0 w 51097"/>
              <a:gd name="connsiteY2" fmla="*/ 25549 h 51097"/>
              <a:gd name="connsiteX3" fmla="*/ 25549 w 51097"/>
              <a:gd name="connsiteY3" fmla="*/ 0 h 51097"/>
              <a:gd name="connsiteX4" fmla="*/ 51098 w 51097"/>
              <a:gd name="connsiteY4" fmla="*/ 25549 h 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97" h="51097">
                <a:moveTo>
                  <a:pt x="51098" y="25549"/>
                </a:moveTo>
                <a:cubicBezTo>
                  <a:pt x="51098" y="39659"/>
                  <a:pt x="39659" y="51098"/>
                  <a:pt x="25549" y="51098"/>
                </a:cubicBezTo>
                <a:cubicBezTo>
                  <a:pt x="11439" y="51098"/>
                  <a:pt x="0" y="39659"/>
                  <a:pt x="0" y="25549"/>
                </a:cubicBezTo>
                <a:cubicBezTo>
                  <a:pt x="0" y="11439"/>
                  <a:pt x="11439" y="0"/>
                  <a:pt x="25549" y="0"/>
                </a:cubicBezTo>
                <a:cubicBezTo>
                  <a:pt x="39659" y="0"/>
                  <a:pt x="51098" y="11439"/>
                  <a:pt x="51098" y="25549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18A9D21F-EE27-A839-831F-E146FBE6D3F6}"/>
              </a:ext>
            </a:extLst>
          </p:cNvPr>
          <p:cNvSpPr/>
          <p:nvPr/>
        </p:nvSpPr>
        <p:spPr>
          <a:xfrm>
            <a:off x="6885923" y="6037362"/>
            <a:ext cx="428369" cy="289260"/>
          </a:xfrm>
          <a:custGeom>
            <a:avLst/>
            <a:gdLst>
              <a:gd name="connsiteX0" fmla="*/ 421432 w 428369"/>
              <a:gd name="connsiteY0" fmla="*/ 610 h 289260"/>
              <a:gd name="connsiteX1" fmla="*/ 408350 w 428369"/>
              <a:gd name="connsiteY1" fmla="*/ 6753 h 289260"/>
              <a:gd name="connsiteX2" fmla="*/ 408249 w 428369"/>
              <a:gd name="connsiteY2" fmla="*/ 7048 h 289260"/>
              <a:gd name="connsiteX3" fmla="*/ 389189 w 428369"/>
              <a:gd name="connsiteY3" fmla="*/ 63256 h 289260"/>
              <a:gd name="connsiteX4" fmla="*/ 367371 w 428369"/>
              <a:gd name="connsiteY4" fmla="*/ 59321 h 289260"/>
              <a:gd name="connsiteX5" fmla="*/ 345296 w 428369"/>
              <a:gd name="connsiteY5" fmla="*/ 63307 h 289260"/>
              <a:gd name="connsiteX6" fmla="*/ 326492 w 428369"/>
              <a:gd name="connsiteY6" fmla="*/ 7048 h 289260"/>
              <a:gd name="connsiteX7" fmla="*/ 312625 w 428369"/>
              <a:gd name="connsiteY7" fmla="*/ 885 h 289260"/>
              <a:gd name="connsiteX8" fmla="*/ 306462 w 428369"/>
              <a:gd name="connsiteY8" fmla="*/ 7048 h 289260"/>
              <a:gd name="connsiteX9" fmla="*/ 287403 w 428369"/>
              <a:gd name="connsiteY9" fmla="*/ 63256 h 289260"/>
              <a:gd name="connsiteX10" fmla="*/ 265175 w 428369"/>
              <a:gd name="connsiteY10" fmla="*/ 59321 h 289260"/>
              <a:gd name="connsiteX11" fmla="*/ 243101 w 428369"/>
              <a:gd name="connsiteY11" fmla="*/ 63256 h 289260"/>
              <a:gd name="connsiteX12" fmla="*/ 224297 w 428369"/>
              <a:gd name="connsiteY12" fmla="*/ 7048 h 289260"/>
              <a:gd name="connsiteX13" fmla="*/ 210430 w 428369"/>
              <a:gd name="connsiteY13" fmla="*/ 885 h 289260"/>
              <a:gd name="connsiteX14" fmla="*/ 204267 w 428369"/>
              <a:gd name="connsiteY14" fmla="*/ 7048 h 289260"/>
              <a:gd name="connsiteX15" fmla="*/ 185258 w 428369"/>
              <a:gd name="connsiteY15" fmla="*/ 63256 h 289260"/>
              <a:gd name="connsiteX16" fmla="*/ 162980 w 428369"/>
              <a:gd name="connsiteY16" fmla="*/ 59321 h 289260"/>
              <a:gd name="connsiteX17" fmla="*/ 140906 w 428369"/>
              <a:gd name="connsiteY17" fmla="*/ 63307 h 289260"/>
              <a:gd name="connsiteX18" fmla="*/ 122102 w 428369"/>
              <a:gd name="connsiteY18" fmla="*/ 7048 h 289260"/>
              <a:gd name="connsiteX19" fmla="*/ 108234 w 428369"/>
              <a:gd name="connsiteY19" fmla="*/ 885 h 289260"/>
              <a:gd name="connsiteX20" fmla="*/ 102071 w 428369"/>
              <a:gd name="connsiteY20" fmla="*/ 7048 h 289260"/>
              <a:gd name="connsiteX21" fmla="*/ 83012 w 428369"/>
              <a:gd name="connsiteY21" fmla="*/ 63256 h 289260"/>
              <a:gd name="connsiteX22" fmla="*/ 60784 w 428369"/>
              <a:gd name="connsiteY22" fmla="*/ 59321 h 289260"/>
              <a:gd name="connsiteX23" fmla="*/ 38710 w 428369"/>
              <a:gd name="connsiteY23" fmla="*/ 63307 h 289260"/>
              <a:gd name="connsiteX24" fmla="*/ 19906 w 428369"/>
              <a:gd name="connsiteY24" fmla="*/ 7048 h 289260"/>
              <a:gd name="connsiteX25" fmla="*/ 6953 w 428369"/>
              <a:gd name="connsiteY25" fmla="*/ 635 h 289260"/>
              <a:gd name="connsiteX26" fmla="*/ 540 w 428369"/>
              <a:gd name="connsiteY26" fmla="*/ 13589 h 289260"/>
              <a:gd name="connsiteX27" fmla="*/ 25782 w 428369"/>
              <a:gd name="connsiteY27" fmla="*/ 88140 h 289260"/>
              <a:gd name="connsiteX28" fmla="*/ 35235 w 428369"/>
              <a:gd name="connsiteY28" fmla="*/ 95089 h 289260"/>
              <a:gd name="connsiteX29" fmla="*/ 35235 w 428369"/>
              <a:gd name="connsiteY29" fmla="*/ 125748 h 289260"/>
              <a:gd name="connsiteX30" fmla="*/ 19906 w 428369"/>
              <a:gd name="connsiteY30" fmla="*/ 202395 h 289260"/>
              <a:gd name="connsiteX31" fmla="*/ 35235 w 428369"/>
              <a:gd name="connsiteY31" fmla="*/ 202395 h 289260"/>
              <a:gd name="connsiteX32" fmla="*/ 35235 w 428369"/>
              <a:gd name="connsiteY32" fmla="*/ 289261 h 289260"/>
              <a:gd name="connsiteX33" fmla="*/ 55675 w 428369"/>
              <a:gd name="connsiteY33" fmla="*/ 289261 h 289260"/>
              <a:gd name="connsiteX34" fmla="*/ 55675 w 428369"/>
              <a:gd name="connsiteY34" fmla="*/ 202395 h 289260"/>
              <a:gd name="connsiteX35" fmla="*/ 65894 w 428369"/>
              <a:gd name="connsiteY35" fmla="*/ 202395 h 289260"/>
              <a:gd name="connsiteX36" fmla="*/ 65894 w 428369"/>
              <a:gd name="connsiteY36" fmla="*/ 289261 h 289260"/>
              <a:gd name="connsiteX37" fmla="*/ 86333 w 428369"/>
              <a:gd name="connsiteY37" fmla="*/ 289261 h 289260"/>
              <a:gd name="connsiteX38" fmla="*/ 86333 w 428369"/>
              <a:gd name="connsiteY38" fmla="*/ 202395 h 289260"/>
              <a:gd name="connsiteX39" fmla="*/ 101662 w 428369"/>
              <a:gd name="connsiteY39" fmla="*/ 202395 h 289260"/>
              <a:gd name="connsiteX40" fmla="*/ 86333 w 428369"/>
              <a:gd name="connsiteY40" fmla="*/ 125748 h 289260"/>
              <a:gd name="connsiteX41" fmla="*/ 86333 w 428369"/>
              <a:gd name="connsiteY41" fmla="*/ 95089 h 289260"/>
              <a:gd name="connsiteX42" fmla="*/ 95991 w 428369"/>
              <a:gd name="connsiteY42" fmla="*/ 88140 h 289260"/>
              <a:gd name="connsiteX43" fmla="*/ 111882 w 428369"/>
              <a:gd name="connsiteY43" fmla="*/ 41232 h 289260"/>
              <a:gd name="connsiteX44" fmla="*/ 127773 w 428369"/>
              <a:gd name="connsiteY44" fmla="*/ 88140 h 289260"/>
              <a:gd name="connsiteX45" fmla="*/ 137431 w 428369"/>
              <a:gd name="connsiteY45" fmla="*/ 95089 h 289260"/>
              <a:gd name="connsiteX46" fmla="*/ 137431 w 428369"/>
              <a:gd name="connsiteY46" fmla="*/ 289261 h 289260"/>
              <a:gd name="connsiteX47" fmla="*/ 157870 w 428369"/>
              <a:gd name="connsiteY47" fmla="*/ 289261 h 289260"/>
              <a:gd name="connsiteX48" fmla="*/ 157870 w 428369"/>
              <a:gd name="connsiteY48" fmla="*/ 171736 h 289260"/>
              <a:gd name="connsiteX49" fmla="*/ 168089 w 428369"/>
              <a:gd name="connsiteY49" fmla="*/ 171736 h 289260"/>
              <a:gd name="connsiteX50" fmla="*/ 168089 w 428369"/>
              <a:gd name="connsiteY50" fmla="*/ 289261 h 289260"/>
              <a:gd name="connsiteX51" fmla="*/ 188529 w 428369"/>
              <a:gd name="connsiteY51" fmla="*/ 289261 h 289260"/>
              <a:gd name="connsiteX52" fmla="*/ 188529 w 428369"/>
              <a:gd name="connsiteY52" fmla="*/ 95089 h 289260"/>
              <a:gd name="connsiteX53" fmla="*/ 198186 w 428369"/>
              <a:gd name="connsiteY53" fmla="*/ 88140 h 289260"/>
              <a:gd name="connsiteX54" fmla="*/ 214077 w 428369"/>
              <a:gd name="connsiteY54" fmla="*/ 41232 h 289260"/>
              <a:gd name="connsiteX55" fmla="*/ 229969 w 428369"/>
              <a:gd name="connsiteY55" fmla="*/ 88140 h 289260"/>
              <a:gd name="connsiteX56" fmla="*/ 239626 w 428369"/>
              <a:gd name="connsiteY56" fmla="*/ 95089 h 289260"/>
              <a:gd name="connsiteX57" fmla="*/ 239626 w 428369"/>
              <a:gd name="connsiteY57" fmla="*/ 125748 h 289260"/>
              <a:gd name="connsiteX58" fmla="*/ 224297 w 428369"/>
              <a:gd name="connsiteY58" fmla="*/ 202395 h 289260"/>
              <a:gd name="connsiteX59" fmla="*/ 239626 w 428369"/>
              <a:gd name="connsiteY59" fmla="*/ 202395 h 289260"/>
              <a:gd name="connsiteX60" fmla="*/ 239626 w 428369"/>
              <a:gd name="connsiteY60" fmla="*/ 289261 h 289260"/>
              <a:gd name="connsiteX61" fmla="*/ 260065 w 428369"/>
              <a:gd name="connsiteY61" fmla="*/ 289261 h 289260"/>
              <a:gd name="connsiteX62" fmla="*/ 260065 w 428369"/>
              <a:gd name="connsiteY62" fmla="*/ 202395 h 289260"/>
              <a:gd name="connsiteX63" fmla="*/ 270285 w 428369"/>
              <a:gd name="connsiteY63" fmla="*/ 202395 h 289260"/>
              <a:gd name="connsiteX64" fmla="*/ 270285 w 428369"/>
              <a:gd name="connsiteY64" fmla="*/ 289261 h 289260"/>
              <a:gd name="connsiteX65" fmla="*/ 290724 w 428369"/>
              <a:gd name="connsiteY65" fmla="*/ 289261 h 289260"/>
              <a:gd name="connsiteX66" fmla="*/ 290724 w 428369"/>
              <a:gd name="connsiteY66" fmla="*/ 202395 h 289260"/>
              <a:gd name="connsiteX67" fmla="*/ 306053 w 428369"/>
              <a:gd name="connsiteY67" fmla="*/ 202395 h 289260"/>
              <a:gd name="connsiteX68" fmla="*/ 290724 w 428369"/>
              <a:gd name="connsiteY68" fmla="*/ 125748 h 289260"/>
              <a:gd name="connsiteX69" fmla="*/ 290724 w 428369"/>
              <a:gd name="connsiteY69" fmla="*/ 95089 h 289260"/>
              <a:gd name="connsiteX70" fmla="*/ 300381 w 428369"/>
              <a:gd name="connsiteY70" fmla="*/ 88140 h 289260"/>
              <a:gd name="connsiteX71" fmla="*/ 316273 w 428369"/>
              <a:gd name="connsiteY71" fmla="*/ 41232 h 289260"/>
              <a:gd name="connsiteX72" fmla="*/ 332164 w 428369"/>
              <a:gd name="connsiteY72" fmla="*/ 88140 h 289260"/>
              <a:gd name="connsiteX73" fmla="*/ 341822 w 428369"/>
              <a:gd name="connsiteY73" fmla="*/ 95089 h 289260"/>
              <a:gd name="connsiteX74" fmla="*/ 341822 w 428369"/>
              <a:gd name="connsiteY74" fmla="*/ 289261 h 289260"/>
              <a:gd name="connsiteX75" fmla="*/ 362261 w 428369"/>
              <a:gd name="connsiteY75" fmla="*/ 289261 h 289260"/>
              <a:gd name="connsiteX76" fmla="*/ 362261 w 428369"/>
              <a:gd name="connsiteY76" fmla="*/ 171736 h 289260"/>
              <a:gd name="connsiteX77" fmla="*/ 372480 w 428369"/>
              <a:gd name="connsiteY77" fmla="*/ 171736 h 289260"/>
              <a:gd name="connsiteX78" fmla="*/ 372480 w 428369"/>
              <a:gd name="connsiteY78" fmla="*/ 289261 h 289260"/>
              <a:gd name="connsiteX79" fmla="*/ 392919 w 428369"/>
              <a:gd name="connsiteY79" fmla="*/ 289261 h 289260"/>
              <a:gd name="connsiteX80" fmla="*/ 392919 w 428369"/>
              <a:gd name="connsiteY80" fmla="*/ 95089 h 289260"/>
              <a:gd name="connsiteX81" fmla="*/ 402577 w 428369"/>
              <a:gd name="connsiteY81" fmla="*/ 88140 h 289260"/>
              <a:gd name="connsiteX82" fmla="*/ 427819 w 428369"/>
              <a:gd name="connsiteY82" fmla="*/ 13589 h 289260"/>
              <a:gd name="connsiteX83" fmla="*/ 421449 w 428369"/>
              <a:gd name="connsiteY83" fmla="*/ 615 h 289260"/>
              <a:gd name="connsiteX84" fmla="*/ 421432 w 428369"/>
              <a:gd name="connsiteY84" fmla="*/ 610 h 2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428369" h="289260">
                <a:moveTo>
                  <a:pt x="421432" y="610"/>
                </a:moveTo>
                <a:cubicBezTo>
                  <a:pt x="416123" y="-1306"/>
                  <a:pt x="410266" y="1444"/>
                  <a:pt x="408350" y="6753"/>
                </a:cubicBezTo>
                <a:cubicBezTo>
                  <a:pt x="408315" y="6851"/>
                  <a:pt x="408281" y="6949"/>
                  <a:pt x="408249" y="7048"/>
                </a:cubicBezTo>
                <a:lnTo>
                  <a:pt x="389189" y="63256"/>
                </a:lnTo>
                <a:cubicBezTo>
                  <a:pt x="382148" y="60884"/>
                  <a:pt x="374797" y="59559"/>
                  <a:pt x="367371" y="59321"/>
                </a:cubicBezTo>
                <a:cubicBezTo>
                  <a:pt x="359856" y="59547"/>
                  <a:pt x="352416" y="60890"/>
                  <a:pt x="345296" y="63307"/>
                </a:cubicBezTo>
                <a:lnTo>
                  <a:pt x="326492" y="7048"/>
                </a:lnTo>
                <a:cubicBezTo>
                  <a:pt x="324365" y="1517"/>
                  <a:pt x="318156" y="-1243"/>
                  <a:pt x="312625" y="885"/>
                </a:cubicBezTo>
                <a:cubicBezTo>
                  <a:pt x="309791" y="1975"/>
                  <a:pt x="307552" y="4215"/>
                  <a:pt x="306462" y="7048"/>
                </a:cubicBezTo>
                <a:lnTo>
                  <a:pt x="287403" y="63256"/>
                </a:lnTo>
                <a:cubicBezTo>
                  <a:pt x="280232" y="60840"/>
                  <a:pt x="272739" y="59514"/>
                  <a:pt x="265175" y="59321"/>
                </a:cubicBezTo>
                <a:cubicBezTo>
                  <a:pt x="257665" y="59553"/>
                  <a:pt x="250229" y="60878"/>
                  <a:pt x="243101" y="63256"/>
                </a:cubicBezTo>
                <a:lnTo>
                  <a:pt x="224297" y="7048"/>
                </a:lnTo>
                <a:cubicBezTo>
                  <a:pt x="222169" y="1517"/>
                  <a:pt x="215961" y="-1243"/>
                  <a:pt x="210430" y="885"/>
                </a:cubicBezTo>
                <a:cubicBezTo>
                  <a:pt x="207596" y="1975"/>
                  <a:pt x="205357" y="4215"/>
                  <a:pt x="204267" y="7048"/>
                </a:cubicBezTo>
                <a:lnTo>
                  <a:pt x="185258" y="63256"/>
                </a:lnTo>
                <a:cubicBezTo>
                  <a:pt x="178063" y="60866"/>
                  <a:pt x="170558" y="59540"/>
                  <a:pt x="162980" y="59321"/>
                </a:cubicBezTo>
                <a:cubicBezTo>
                  <a:pt x="155465" y="59547"/>
                  <a:pt x="148025" y="60890"/>
                  <a:pt x="140906" y="63307"/>
                </a:cubicBezTo>
                <a:lnTo>
                  <a:pt x="122102" y="7048"/>
                </a:lnTo>
                <a:cubicBezTo>
                  <a:pt x="119974" y="1517"/>
                  <a:pt x="113765" y="-1243"/>
                  <a:pt x="108234" y="885"/>
                </a:cubicBezTo>
                <a:cubicBezTo>
                  <a:pt x="105400" y="1975"/>
                  <a:pt x="103161" y="4215"/>
                  <a:pt x="102071" y="7048"/>
                </a:cubicBezTo>
                <a:lnTo>
                  <a:pt x="83012" y="63256"/>
                </a:lnTo>
                <a:cubicBezTo>
                  <a:pt x="75836" y="60862"/>
                  <a:pt x="68346" y="59537"/>
                  <a:pt x="60784" y="59321"/>
                </a:cubicBezTo>
                <a:cubicBezTo>
                  <a:pt x="53269" y="59547"/>
                  <a:pt x="45830" y="60890"/>
                  <a:pt x="38710" y="63307"/>
                </a:cubicBezTo>
                <a:lnTo>
                  <a:pt x="19906" y="7048"/>
                </a:lnTo>
                <a:cubicBezTo>
                  <a:pt x="18100" y="1700"/>
                  <a:pt x="12301" y="-1171"/>
                  <a:pt x="6953" y="635"/>
                </a:cubicBezTo>
                <a:cubicBezTo>
                  <a:pt x="1605" y="2442"/>
                  <a:pt x="-1266" y="8241"/>
                  <a:pt x="540" y="13589"/>
                </a:cubicBezTo>
                <a:lnTo>
                  <a:pt x="25782" y="88140"/>
                </a:lnTo>
                <a:cubicBezTo>
                  <a:pt x="27157" y="92215"/>
                  <a:pt x="30936" y="94993"/>
                  <a:pt x="35235" y="95089"/>
                </a:cubicBezTo>
                <a:lnTo>
                  <a:pt x="35235" y="125748"/>
                </a:lnTo>
                <a:lnTo>
                  <a:pt x="19906" y="202395"/>
                </a:lnTo>
                <a:lnTo>
                  <a:pt x="35235" y="202395"/>
                </a:lnTo>
                <a:lnTo>
                  <a:pt x="35235" y="289261"/>
                </a:lnTo>
                <a:lnTo>
                  <a:pt x="55675" y="289261"/>
                </a:lnTo>
                <a:lnTo>
                  <a:pt x="55675" y="202395"/>
                </a:lnTo>
                <a:lnTo>
                  <a:pt x="65894" y="202395"/>
                </a:lnTo>
                <a:lnTo>
                  <a:pt x="65894" y="289261"/>
                </a:lnTo>
                <a:lnTo>
                  <a:pt x="86333" y="289261"/>
                </a:lnTo>
                <a:lnTo>
                  <a:pt x="86333" y="202395"/>
                </a:lnTo>
                <a:lnTo>
                  <a:pt x="101662" y="202395"/>
                </a:lnTo>
                <a:lnTo>
                  <a:pt x="86333" y="125748"/>
                </a:lnTo>
                <a:lnTo>
                  <a:pt x="86333" y="95089"/>
                </a:lnTo>
                <a:cubicBezTo>
                  <a:pt x="90708" y="95079"/>
                  <a:pt x="94591" y="92285"/>
                  <a:pt x="95991" y="88140"/>
                </a:cubicBezTo>
                <a:lnTo>
                  <a:pt x="111882" y="41232"/>
                </a:lnTo>
                <a:lnTo>
                  <a:pt x="127773" y="88140"/>
                </a:lnTo>
                <a:cubicBezTo>
                  <a:pt x="129173" y="92285"/>
                  <a:pt x="133056" y="95079"/>
                  <a:pt x="137431" y="95089"/>
                </a:cubicBezTo>
                <a:lnTo>
                  <a:pt x="137431" y="289261"/>
                </a:lnTo>
                <a:lnTo>
                  <a:pt x="157870" y="289261"/>
                </a:lnTo>
                <a:lnTo>
                  <a:pt x="157870" y="171736"/>
                </a:lnTo>
                <a:lnTo>
                  <a:pt x="168089" y="171736"/>
                </a:lnTo>
                <a:lnTo>
                  <a:pt x="168089" y="289261"/>
                </a:lnTo>
                <a:lnTo>
                  <a:pt x="188529" y="289261"/>
                </a:lnTo>
                <a:lnTo>
                  <a:pt x="188529" y="95089"/>
                </a:lnTo>
                <a:cubicBezTo>
                  <a:pt x="192904" y="95079"/>
                  <a:pt x="196786" y="92285"/>
                  <a:pt x="198186" y="88140"/>
                </a:cubicBezTo>
                <a:lnTo>
                  <a:pt x="214077" y="41232"/>
                </a:lnTo>
                <a:lnTo>
                  <a:pt x="229969" y="88140"/>
                </a:lnTo>
                <a:cubicBezTo>
                  <a:pt x="231369" y="92285"/>
                  <a:pt x="235251" y="95079"/>
                  <a:pt x="239626" y="95089"/>
                </a:cubicBezTo>
                <a:lnTo>
                  <a:pt x="239626" y="125748"/>
                </a:lnTo>
                <a:lnTo>
                  <a:pt x="224297" y="202395"/>
                </a:lnTo>
                <a:lnTo>
                  <a:pt x="239626" y="202395"/>
                </a:lnTo>
                <a:lnTo>
                  <a:pt x="239626" y="289261"/>
                </a:lnTo>
                <a:lnTo>
                  <a:pt x="260065" y="289261"/>
                </a:lnTo>
                <a:lnTo>
                  <a:pt x="260065" y="202395"/>
                </a:lnTo>
                <a:lnTo>
                  <a:pt x="270285" y="202395"/>
                </a:lnTo>
                <a:lnTo>
                  <a:pt x="270285" y="289261"/>
                </a:lnTo>
                <a:lnTo>
                  <a:pt x="290724" y="289261"/>
                </a:lnTo>
                <a:lnTo>
                  <a:pt x="290724" y="202395"/>
                </a:lnTo>
                <a:lnTo>
                  <a:pt x="306053" y="202395"/>
                </a:lnTo>
                <a:lnTo>
                  <a:pt x="290724" y="125748"/>
                </a:lnTo>
                <a:lnTo>
                  <a:pt x="290724" y="95089"/>
                </a:lnTo>
                <a:cubicBezTo>
                  <a:pt x="295099" y="95079"/>
                  <a:pt x="298981" y="92285"/>
                  <a:pt x="300381" y="88140"/>
                </a:cubicBezTo>
                <a:lnTo>
                  <a:pt x="316273" y="41232"/>
                </a:lnTo>
                <a:lnTo>
                  <a:pt x="332164" y="88140"/>
                </a:lnTo>
                <a:cubicBezTo>
                  <a:pt x="333564" y="92285"/>
                  <a:pt x="337447" y="95079"/>
                  <a:pt x="341822" y="95089"/>
                </a:cubicBezTo>
                <a:lnTo>
                  <a:pt x="341822" y="289261"/>
                </a:lnTo>
                <a:lnTo>
                  <a:pt x="362261" y="289261"/>
                </a:lnTo>
                <a:lnTo>
                  <a:pt x="362261" y="171736"/>
                </a:lnTo>
                <a:lnTo>
                  <a:pt x="372480" y="171736"/>
                </a:lnTo>
                <a:lnTo>
                  <a:pt x="372480" y="289261"/>
                </a:lnTo>
                <a:lnTo>
                  <a:pt x="392919" y="289261"/>
                </a:lnTo>
                <a:lnTo>
                  <a:pt x="392919" y="95089"/>
                </a:lnTo>
                <a:cubicBezTo>
                  <a:pt x="397294" y="95079"/>
                  <a:pt x="401177" y="92285"/>
                  <a:pt x="402577" y="88140"/>
                </a:cubicBezTo>
                <a:lnTo>
                  <a:pt x="427819" y="13589"/>
                </a:lnTo>
                <a:cubicBezTo>
                  <a:pt x="429642" y="8247"/>
                  <a:pt x="426791" y="2439"/>
                  <a:pt x="421449" y="615"/>
                </a:cubicBezTo>
                <a:cubicBezTo>
                  <a:pt x="421443" y="614"/>
                  <a:pt x="421438" y="612"/>
                  <a:pt x="421432" y="610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03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AE1631-111D-2071-B810-68CD77221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52628"/>
              </p:ext>
            </p:extLst>
          </p:nvPr>
        </p:nvGraphicFramePr>
        <p:xfrm>
          <a:off x="338093" y="330741"/>
          <a:ext cx="6122505" cy="6075958"/>
        </p:xfrm>
        <a:graphic>
          <a:graphicData uri="http://schemas.openxmlformats.org/drawingml/2006/table">
            <a:tbl>
              <a:tblPr/>
              <a:tblGrid>
                <a:gridCol w="1224501">
                  <a:extLst>
                    <a:ext uri="{9D8B030D-6E8A-4147-A177-3AD203B41FA5}">
                      <a16:colId xmlns:a16="http://schemas.microsoft.com/office/drawing/2014/main" val="3276364638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3642093880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4008723377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1457984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162286653"/>
                    </a:ext>
                  </a:extLst>
                </a:gridCol>
              </a:tblGrid>
              <a:tr h="129826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Deck work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 a 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 an oxygen water sample</a:t>
                      </a:r>
                      <a:r>
                        <a:rPr lang="en-US" sz="13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 knots or rope splices</a:t>
                      </a:r>
                      <a:r>
                        <a:rPr lang="en-US" sz="13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 ocean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16855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Navigation​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C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from the small working boat​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Well-being​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Care for your peers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Fly an instrumented kite​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54035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Operate radio and software when taking a hydrography profile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Crew </a:t>
                      </a:r>
                      <a:b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interaction​</a:t>
                      </a:r>
                      <a:endParaRPr lang="en-US" sz="1300" b="0" i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55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 choice:​</a:t>
                      </a:r>
                      <a:endParaRPr lang="en-US" sz="13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Navigation​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C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 (titrate) 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oxygen in a water sample​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971543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Outreach​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2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with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oceanographic moorings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 ocean​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Deck work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security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briefing and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tour of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244828"/>
                  </a:ext>
                </a:extLst>
              </a:tr>
              <a:tr h="129826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 or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bowline knot​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 the field report​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collected data​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Crew</a:t>
                      </a:r>
                      <a:b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interaction​</a:t>
                      </a:r>
                      <a:endParaRPr lang="en-US" sz="1300" b="0" i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55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 a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414103"/>
                  </a:ext>
                </a:extLst>
              </a:tr>
            </a:tbl>
          </a:graphicData>
        </a:graphic>
      </p:graphicFrame>
      <p:sp>
        <p:nvSpPr>
          <p:cNvPr id="5" name="AutoShape 2">
            <a:extLst>
              <a:ext uri="{FF2B5EF4-FFF2-40B4-BE49-F238E27FC236}">
                <a16:creationId xmlns:a16="http://schemas.microsoft.com/office/drawing/2014/main" id="{735D1794-5D29-2AA0-484D-71A26BEDF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8303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3ECC7A46-AC31-DC37-A4B2-233FFC7FE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34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D9B58BD-3C72-B11C-FD3A-6C3400AA41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0378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83883F7-2790-59F0-0D0A-8ABF6A81EB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416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60E7761E-6844-EC20-5C79-D8C12E3A48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2453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3199A6A2-09F7-E17F-5AA6-FA10214E58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49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307057A7-15CC-4EF4-C0EE-C1876D5388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31880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B2938B82-C867-7CFB-3E09-16B3D154B3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255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01482FAB-4E97-50D8-87BA-17DAF95FAC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13005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55EEB8FE-CDD0-2D89-85EE-DC8DDC2703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3380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7FF247E4-ECBC-22B3-1D6C-535F42A47B69}"/>
              </a:ext>
            </a:extLst>
          </p:cNvPr>
          <p:cNvSpPr/>
          <p:nvPr/>
        </p:nvSpPr>
        <p:spPr>
          <a:xfrm>
            <a:off x="3232319" y="4981117"/>
            <a:ext cx="334050" cy="34281"/>
          </a:xfrm>
          <a:custGeom>
            <a:avLst/>
            <a:gdLst>
              <a:gd name="connsiteX0" fmla="*/ 292294 w 334050"/>
              <a:gd name="connsiteY0" fmla="*/ 0 h 34281"/>
              <a:gd name="connsiteX1" fmla="*/ 267241 w 334050"/>
              <a:gd name="connsiteY1" fmla="*/ 5303 h 34281"/>
              <a:gd name="connsiteX2" fmla="*/ 250538 w 334050"/>
              <a:gd name="connsiteY2" fmla="*/ 9228 h 34281"/>
              <a:gd name="connsiteX3" fmla="*/ 233836 w 334050"/>
              <a:gd name="connsiteY3" fmla="*/ 5303 h 34281"/>
              <a:gd name="connsiteX4" fmla="*/ 208782 w 334050"/>
              <a:gd name="connsiteY4" fmla="*/ 0 h 34281"/>
              <a:gd name="connsiteX5" fmla="*/ 183728 w 334050"/>
              <a:gd name="connsiteY5" fmla="*/ 5303 h 34281"/>
              <a:gd name="connsiteX6" fmla="*/ 167025 w 334050"/>
              <a:gd name="connsiteY6" fmla="*/ 9228 h 34281"/>
              <a:gd name="connsiteX7" fmla="*/ 150323 w 334050"/>
              <a:gd name="connsiteY7" fmla="*/ 5303 h 34281"/>
              <a:gd name="connsiteX8" fmla="*/ 125269 w 334050"/>
              <a:gd name="connsiteY8" fmla="*/ 0 h 34281"/>
              <a:gd name="connsiteX9" fmla="*/ 100215 w 334050"/>
              <a:gd name="connsiteY9" fmla="*/ 5303 h 34281"/>
              <a:gd name="connsiteX10" fmla="*/ 83513 w 334050"/>
              <a:gd name="connsiteY10" fmla="*/ 9228 h 34281"/>
              <a:gd name="connsiteX11" fmla="*/ 66810 w 334050"/>
              <a:gd name="connsiteY11" fmla="*/ 5303 h 34281"/>
              <a:gd name="connsiteX12" fmla="*/ 41756 w 334050"/>
              <a:gd name="connsiteY12" fmla="*/ 0 h 34281"/>
              <a:gd name="connsiteX13" fmla="*/ 16703 w 334050"/>
              <a:gd name="connsiteY13" fmla="*/ 5303 h 34281"/>
              <a:gd name="connsiteX14" fmla="*/ 0 w 334050"/>
              <a:gd name="connsiteY14" fmla="*/ 9228 h 34281"/>
              <a:gd name="connsiteX15" fmla="*/ 0 w 334050"/>
              <a:gd name="connsiteY15" fmla="*/ 34282 h 34281"/>
              <a:gd name="connsiteX16" fmla="*/ 25054 w 334050"/>
              <a:gd name="connsiteY16" fmla="*/ 28979 h 34281"/>
              <a:gd name="connsiteX17" fmla="*/ 41756 w 334050"/>
              <a:gd name="connsiteY17" fmla="*/ 24803 h 34281"/>
              <a:gd name="connsiteX18" fmla="*/ 58459 w 334050"/>
              <a:gd name="connsiteY18" fmla="*/ 28979 h 34281"/>
              <a:gd name="connsiteX19" fmla="*/ 83513 w 334050"/>
              <a:gd name="connsiteY19" fmla="*/ 34282 h 34281"/>
              <a:gd name="connsiteX20" fmla="*/ 108567 w 334050"/>
              <a:gd name="connsiteY20" fmla="*/ 28979 h 34281"/>
              <a:gd name="connsiteX21" fmla="*/ 125269 w 334050"/>
              <a:gd name="connsiteY21" fmla="*/ 24803 h 34281"/>
              <a:gd name="connsiteX22" fmla="*/ 141972 w 334050"/>
              <a:gd name="connsiteY22" fmla="*/ 28728 h 34281"/>
              <a:gd name="connsiteX23" fmla="*/ 167025 w 334050"/>
              <a:gd name="connsiteY23" fmla="*/ 34282 h 34281"/>
              <a:gd name="connsiteX24" fmla="*/ 192079 w 334050"/>
              <a:gd name="connsiteY24" fmla="*/ 28979 h 34281"/>
              <a:gd name="connsiteX25" fmla="*/ 208782 w 334050"/>
              <a:gd name="connsiteY25" fmla="*/ 24803 h 34281"/>
              <a:gd name="connsiteX26" fmla="*/ 225484 w 334050"/>
              <a:gd name="connsiteY26" fmla="*/ 28979 h 34281"/>
              <a:gd name="connsiteX27" fmla="*/ 250538 w 334050"/>
              <a:gd name="connsiteY27" fmla="*/ 34282 h 34281"/>
              <a:gd name="connsiteX28" fmla="*/ 275592 w 334050"/>
              <a:gd name="connsiteY28" fmla="*/ 28979 h 34281"/>
              <a:gd name="connsiteX29" fmla="*/ 292294 w 334050"/>
              <a:gd name="connsiteY29" fmla="*/ 24803 h 34281"/>
              <a:gd name="connsiteX30" fmla="*/ 308997 w 334050"/>
              <a:gd name="connsiteY30" fmla="*/ 28728 h 34281"/>
              <a:gd name="connsiteX31" fmla="*/ 334051 w 334050"/>
              <a:gd name="connsiteY31" fmla="*/ 34282 h 34281"/>
              <a:gd name="connsiteX32" fmla="*/ 334051 w 334050"/>
              <a:gd name="connsiteY32" fmla="*/ 9228 h 34281"/>
              <a:gd name="connsiteX33" fmla="*/ 317348 w 334050"/>
              <a:gd name="connsiteY33" fmla="*/ 5303 h 34281"/>
              <a:gd name="connsiteX34" fmla="*/ 292294 w 334050"/>
              <a:gd name="connsiteY34" fmla="*/ 0 h 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4050" h="34281">
                <a:moveTo>
                  <a:pt x="292294" y="0"/>
                </a:moveTo>
                <a:cubicBezTo>
                  <a:pt x="283703" y="333"/>
                  <a:pt x="275230" y="2126"/>
                  <a:pt x="267241" y="5303"/>
                </a:cubicBezTo>
                <a:cubicBezTo>
                  <a:pt x="261922" y="7504"/>
                  <a:pt x="256281" y="8830"/>
                  <a:pt x="250538" y="9228"/>
                </a:cubicBezTo>
                <a:cubicBezTo>
                  <a:pt x="244795" y="8830"/>
                  <a:pt x="239155" y="7504"/>
                  <a:pt x="233836" y="5303"/>
                </a:cubicBezTo>
                <a:cubicBezTo>
                  <a:pt x="225846" y="2126"/>
                  <a:pt x="217374" y="333"/>
                  <a:pt x="208782" y="0"/>
                </a:cubicBezTo>
                <a:cubicBezTo>
                  <a:pt x="200190" y="333"/>
                  <a:pt x="191718" y="2126"/>
                  <a:pt x="183728" y="5303"/>
                </a:cubicBezTo>
                <a:cubicBezTo>
                  <a:pt x="178409" y="7504"/>
                  <a:pt x="172768" y="8830"/>
                  <a:pt x="167025" y="9228"/>
                </a:cubicBezTo>
                <a:cubicBezTo>
                  <a:pt x="161283" y="8830"/>
                  <a:pt x="155642" y="7504"/>
                  <a:pt x="150323" y="5303"/>
                </a:cubicBezTo>
                <a:cubicBezTo>
                  <a:pt x="142333" y="2126"/>
                  <a:pt x="133861" y="333"/>
                  <a:pt x="125269" y="0"/>
                </a:cubicBezTo>
                <a:cubicBezTo>
                  <a:pt x="116677" y="333"/>
                  <a:pt x="108205" y="2126"/>
                  <a:pt x="100215" y="5303"/>
                </a:cubicBezTo>
                <a:cubicBezTo>
                  <a:pt x="94896" y="7504"/>
                  <a:pt x="89255" y="8830"/>
                  <a:pt x="83513" y="9228"/>
                </a:cubicBezTo>
                <a:cubicBezTo>
                  <a:pt x="77770" y="8830"/>
                  <a:pt x="72130" y="7504"/>
                  <a:pt x="66810" y="5303"/>
                </a:cubicBezTo>
                <a:cubicBezTo>
                  <a:pt x="58821" y="2126"/>
                  <a:pt x="50348" y="333"/>
                  <a:pt x="41756" y="0"/>
                </a:cubicBezTo>
                <a:cubicBezTo>
                  <a:pt x="33165" y="333"/>
                  <a:pt x="24692" y="2126"/>
                  <a:pt x="16703" y="5303"/>
                </a:cubicBezTo>
                <a:cubicBezTo>
                  <a:pt x="11383" y="7504"/>
                  <a:pt x="5743" y="8830"/>
                  <a:pt x="0" y="9228"/>
                </a:cubicBezTo>
                <a:lnTo>
                  <a:pt x="0" y="34282"/>
                </a:lnTo>
                <a:cubicBezTo>
                  <a:pt x="8592" y="33949"/>
                  <a:pt x="17064" y="32156"/>
                  <a:pt x="25054" y="28979"/>
                </a:cubicBezTo>
                <a:cubicBezTo>
                  <a:pt x="30359" y="26692"/>
                  <a:pt x="35999" y="25282"/>
                  <a:pt x="41756" y="24803"/>
                </a:cubicBezTo>
                <a:cubicBezTo>
                  <a:pt x="47513" y="25282"/>
                  <a:pt x="53154" y="26692"/>
                  <a:pt x="58459" y="28979"/>
                </a:cubicBezTo>
                <a:cubicBezTo>
                  <a:pt x="66449" y="32156"/>
                  <a:pt x="74921" y="33949"/>
                  <a:pt x="83513" y="34282"/>
                </a:cubicBezTo>
                <a:cubicBezTo>
                  <a:pt x="92104" y="33949"/>
                  <a:pt x="100577" y="32156"/>
                  <a:pt x="108567" y="28979"/>
                </a:cubicBezTo>
                <a:cubicBezTo>
                  <a:pt x="113871" y="26692"/>
                  <a:pt x="119512" y="25282"/>
                  <a:pt x="125269" y="24803"/>
                </a:cubicBezTo>
                <a:cubicBezTo>
                  <a:pt x="131012" y="25202"/>
                  <a:pt x="136653" y="26527"/>
                  <a:pt x="141972" y="28728"/>
                </a:cubicBezTo>
                <a:cubicBezTo>
                  <a:pt x="149940" y="32010"/>
                  <a:pt x="158417" y="33889"/>
                  <a:pt x="167025" y="34282"/>
                </a:cubicBezTo>
                <a:cubicBezTo>
                  <a:pt x="175617" y="33949"/>
                  <a:pt x="184090" y="32156"/>
                  <a:pt x="192079" y="28979"/>
                </a:cubicBezTo>
                <a:cubicBezTo>
                  <a:pt x="197384" y="26692"/>
                  <a:pt x="203025" y="25282"/>
                  <a:pt x="208782" y="24803"/>
                </a:cubicBezTo>
                <a:cubicBezTo>
                  <a:pt x="214539" y="25282"/>
                  <a:pt x="220180" y="26692"/>
                  <a:pt x="225484" y="28979"/>
                </a:cubicBezTo>
                <a:cubicBezTo>
                  <a:pt x="233474" y="32156"/>
                  <a:pt x="241946" y="33949"/>
                  <a:pt x="250538" y="34282"/>
                </a:cubicBezTo>
                <a:cubicBezTo>
                  <a:pt x="259130" y="33949"/>
                  <a:pt x="267602" y="32156"/>
                  <a:pt x="275592" y="28979"/>
                </a:cubicBezTo>
                <a:cubicBezTo>
                  <a:pt x="280897" y="26692"/>
                  <a:pt x="286538" y="25282"/>
                  <a:pt x="292294" y="24803"/>
                </a:cubicBezTo>
                <a:cubicBezTo>
                  <a:pt x="298037" y="25202"/>
                  <a:pt x="303678" y="26527"/>
                  <a:pt x="308997" y="28728"/>
                </a:cubicBezTo>
                <a:cubicBezTo>
                  <a:pt x="316966" y="32010"/>
                  <a:pt x="325442" y="33889"/>
                  <a:pt x="334051" y="34282"/>
                </a:cubicBezTo>
                <a:lnTo>
                  <a:pt x="334051" y="9228"/>
                </a:lnTo>
                <a:cubicBezTo>
                  <a:pt x="328308" y="8830"/>
                  <a:pt x="322667" y="7504"/>
                  <a:pt x="317348" y="5303"/>
                </a:cubicBezTo>
                <a:cubicBezTo>
                  <a:pt x="309359" y="2126"/>
                  <a:pt x="300886" y="333"/>
                  <a:pt x="292294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8FC256F-DFBC-7356-12A2-349A287CE26E}"/>
              </a:ext>
            </a:extLst>
          </p:cNvPr>
          <p:cNvSpPr/>
          <p:nvPr/>
        </p:nvSpPr>
        <p:spPr>
          <a:xfrm>
            <a:off x="3232486" y="4758432"/>
            <a:ext cx="333883" cy="206858"/>
          </a:xfrm>
          <a:custGeom>
            <a:avLst/>
            <a:gdLst>
              <a:gd name="connsiteX0" fmla="*/ 317181 w 333883"/>
              <a:gd name="connsiteY0" fmla="*/ 177880 h 206858"/>
              <a:gd name="connsiteX1" fmla="*/ 292127 w 333883"/>
              <a:gd name="connsiteY1" fmla="*/ 172577 h 206858"/>
              <a:gd name="connsiteX2" fmla="*/ 267074 w 333883"/>
              <a:gd name="connsiteY2" fmla="*/ 177880 h 206858"/>
              <a:gd name="connsiteX3" fmla="*/ 250371 w 333883"/>
              <a:gd name="connsiteY3" fmla="*/ 181805 h 206858"/>
              <a:gd name="connsiteX4" fmla="*/ 233669 w 333883"/>
              <a:gd name="connsiteY4" fmla="*/ 177880 h 206858"/>
              <a:gd name="connsiteX5" fmla="*/ 224774 w 333883"/>
              <a:gd name="connsiteY5" fmla="*/ 175040 h 206858"/>
              <a:gd name="connsiteX6" fmla="*/ 174667 w 333883"/>
              <a:gd name="connsiteY6" fmla="*/ 102718 h 206858"/>
              <a:gd name="connsiteX7" fmla="*/ 212665 w 333883"/>
              <a:gd name="connsiteY7" fmla="*/ 55158 h 206858"/>
              <a:gd name="connsiteX8" fmla="*/ 259390 w 333883"/>
              <a:gd name="connsiteY8" fmla="*/ 89941 h 206858"/>
              <a:gd name="connsiteX9" fmla="*/ 267074 w 333883"/>
              <a:gd name="connsiteY9" fmla="*/ 96121 h 206858"/>
              <a:gd name="connsiteX10" fmla="*/ 272210 w 333883"/>
              <a:gd name="connsiteY10" fmla="*/ 93407 h 206858"/>
              <a:gd name="connsiteX11" fmla="*/ 273755 w 333883"/>
              <a:gd name="connsiteY11" fmla="*/ 87853 h 206858"/>
              <a:gd name="connsiteX12" fmla="*/ 158507 w 333883"/>
              <a:gd name="connsiteY12" fmla="*/ 624 h 206858"/>
              <a:gd name="connsiteX13" fmla="*/ 70485 w 333883"/>
              <a:gd name="connsiteY13" fmla="*/ 59083 h 206858"/>
              <a:gd name="connsiteX14" fmla="*/ 59879 w 333883"/>
              <a:gd name="connsiteY14" fmla="*/ 73322 h 206858"/>
              <a:gd name="connsiteX15" fmla="*/ 0 w 333883"/>
              <a:gd name="connsiteY15" fmla="*/ 138963 h 206858"/>
              <a:gd name="connsiteX16" fmla="*/ 0 w 333883"/>
              <a:gd name="connsiteY16" fmla="*/ 206859 h 206858"/>
              <a:gd name="connsiteX17" fmla="*/ 25054 w 333883"/>
              <a:gd name="connsiteY17" fmla="*/ 201556 h 206858"/>
              <a:gd name="connsiteX18" fmla="*/ 41756 w 333883"/>
              <a:gd name="connsiteY18" fmla="*/ 197380 h 206858"/>
              <a:gd name="connsiteX19" fmla="*/ 58459 w 333883"/>
              <a:gd name="connsiteY19" fmla="*/ 201556 h 206858"/>
              <a:gd name="connsiteX20" fmla="*/ 83346 w 333883"/>
              <a:gd name="connsiteY20" fmla="*/ 206859 h 206858"/>
              <a:gd name="connsiteX21" fmla="*/ 108399 w 333883"/>
              <a:gd name="connsiteY21" fmla="*/ 201556 h 206858"/>
              <a:gd name="connsiteX22" fmla="*/ 125102 w 333883"/>
              <a:gd name="connsiteY22" fmla="*/ 197380 h 206858"/>
              <a:gd name="connsiteX23" fmla="*/ 141805 w 333883"/>
              <a:gd name="connsiteY23" fmla="*/ 201305 h 206858"/>
              <a:gd name="connsiteX24" fmla="*/ 166858 w 333883"/>
              <a:gd name="connsiteY24" fmla="*/ 206859 h 206858"/>
              <a:gd name="connsiteX25" fmla="*/ 191912 w 333883"/>
              <a:gd name="connsiteY25" fmla="*/ 201556 h 206858"/>
              <a:gd name="connsiteX26" fmla="*/ 208615 w 333883"/>
              <a:gd name="connsiteY26" fmla="*/ 197380 h 206858"/>
              <a:gd name="connsiteX27" fmla="*/ 225317 w 333883"/>
              <a:gd name="connsiteY27" fmla="*/ 201556 h 206858"/>
              <a:gd name="connsiteX28" fmla="*/ 250371 w 333883"/>
              <a:gd name="connsiteY28" fmla="*/ 206859 h 206858"/>
              <a:gd name="connsiteX29" fmla="*/ 275425 w 333883"/>
              <a:gd name="connsiteY29" fmla="*/ 201556 h 206858"/>
              <a:gd name="connsiteX30" fmla="*/ 292127 w 333883"/>
              <a:gd name="connsiteY30" fmla="*/ 197380 h 206858"/>
              <a:gd name="connsiteX31" fmla="*/ 308830 w 333883"/>
              <a:gd name="connsiteY31" fmla="*/ 201305 h 206858"/>
              <a:gd name="connsiteX32" fmla="*/ 333884 w 333883"/>
              <a:gd name="connsiteY32" fmla="*/ 206859 h 206858"/>
              <a:gd name="connsiteX33" fmla="*/ 333884 w 333883"/>
              <a:gd name="connsiteY33" fmla="*/ 181805 h 206858"/>
              <a:gd name="connsiteX34" fmla="*/ 317181 w 333883"/>
              <a:gd name="connsiteY34" fmla="*/ 177880 h 20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3883" h="206858">
                <a:moveTo>
                  <a:pt x="317181" y="177880"/>
                </a:moveTo>
                <a:cubicBezTo>
                  <a:pt x="309192" y="174703"/>
                  <a:pt x="300719" y="172910"/>
                  <a:pt x="292127" y="172577"/>
                </a:cubicBezTo>
                <a:cubicBezTo>
                  <a:pt x="283536" y="172910"/>
                  <a:pt x="275063" y="174703"/>
                  <a:pt x="267074" y="177880"/>
                </a:cubicBezTo>
                <a:cubicBezTo>
                  <a:pt x="261755" y="180081"/>
                  <a:pt x="256114" y="181407"/>
                  <a:pt x="250371" y="181805"/>
                </a:cubicBezTo>
                <a:cubicBezTo>
                  <a:pt x="244628" y="181407"/>
                  <a:pt x="238988" y="180081"/>
                  <a:pt x="233669" y="177880"/>
                </a:cubicBezTo>
                <a:cubicBezTo>
                  <a:pt x="230767" y="176746"/>
                  <a:pt x="227796" y="175797"/>
                  <a:pt x="224774" y="175040"/>
                </a:cubicBezTo>
                <a:cubicBezTo>
                  <a:pt x="189950" y="159215"/>
                  <a:pt x="172161" y="127355"/>
                  <a:pt x="174667" y="102718"/>
                </a:cubicBezTo>
                <a:cubicBezTo>
                  <a:pt x="176755" y="81465"/>
                  <a:pt x="189532" y="57538"/>
                  <a:pt x="212665" y="55158"/>
                </a:cubicBezTo>
                <a:cubicBezTo>
                  <a:pt x="234962" y="52667"/>
                  <a:pt x="255380" y="67867"/>
                  <a:pt x="259390" y="89941"/>
                </a:cubicBezTo>
                <a:cubicBezTo>
                  <a:pt x="259948" y="93690"/>
                  <a:pt x="263293" y="96380"/>
                  <a:pt x="267074" y="96121"/>
                </a:cubicBezTo>
                <a:cubicBezTo>
                  <a:pt x="269079" y="95936"/>
                  <a:pt x="270928" y="94960"/>
                  <a:pt x="272210" y="93407"/>
                </a:cubicBezTo>
                <a:cubicBezTo>
                  <a:pt x="273451" y="91839"/>
                  <a:pt x="274008" y="89837"/>
                  <a:pt x="273755" y="87853"/>
                </a:cubicBezTo>
                <a:cubicBezTo>
                  <a:pt x="266280" y="32108"/>
                  <a:pt x="216590" y="-5347"/>
                  <a:pt x="158507" y="624"/>
                </a:cubicBezTo>
                <a:cubicBezTo>
                  <a:pt x="126981" y="3881"/>
                  <a:pt x="97376" y="23590"/>
                  <a:pt x="70485" y="59083"/>
                </a:cubicBezTo>
                <a:cubicBezTo>
                  <a:pt x="66894" y="63802"/>
                  <a:pt x="63386" y="68562"/>
                  <a:pt x="59879" y="73322"/>
                </a:cubicBezTo>
                <a:cubicBezTo>
                  <a:pt x="41214" y="98376"/>
                  <a:pt x="23425" y="122595"/>
                  <a:pt x="0" y="138963"/>
                </a:cubicBezTo>
                <a:lnTo>
                  <a:pt x="0" y="206859"/>
                </a:lnTo>
                <a:cubicBezTo>
                  <a:pt x="8592" y="206526"/>
                  <a:pt x="17064" y="204733"/>
                  <a:pt x="25054" y="201556"/>
                </a:cubicBezTo>
                <a:cubicBezTo>
                  <a:pt x="30359" y="199269"/>
                  <a:pt x="35999" y="197859"/>
                  <a:pt x="41756" y="197380"/>
                </a:cubicBezTo>
                <a:cubicBezTo>
                  <a:pt x="47513" y="197859"/>
                  <a:pt x="53154" y="199269"/>
                  <a:pt x="58459" y="201556"/>
                </a:cubicBezTo>
                <a:cubicBezTo>
                  <a:pt x="66396" y="204714"/>
                  <a:pt x="74810" y="206507"/>
                  <a:pt x="83346" y="206859"/>
                </a:cubicBezTo>
                <a:cubicBezTo>
                  <a:pt x="91937" y="206526"/>
                  <a:pt x="100410" y="204733"/>
                  <a:pt x="108399" y="201556"/>
                </a:cubicBezTo>
                <a:cubicBezTo>
                  <a:pt x="113704" y="199269"/>
                  <a:pt x="119345" y="197859"/>
                  <a:pt x="125102" y="197380"/>
                </a:cubicBezTo>
                <a:cubicBezTo>
                  <a:pt x="130845" y="197779"/>
                  <a:pt x="136486" y="199104"/>
                  <a:pt x="141805" y="201305"/>
                </a:cubicBezTo>
                <a:cubicBezTo>
                  <a:pt x="149773" y="204587"/>
                  <a:pt x="158249" y="206466"/>
                  <a:pt x="166858" y="206859"/>
                </a:cubicBezTo>
                <a:cubicBezTo>
                  <a:pt x="175450" y="206526"/>
                  <a:pt x="183923" y="204733"/>
                  <a:pt x="191912" y="201556"/>
                </a:cubicBezTo>
                <a:cubicBezTo>
                  <a:pt x="197217" y="199269"/>
                  <a:pt x="202858" y="197859"/>
                  <a:pt x="208615" y="197380"/>
                </a:cubicBezTo>
                <a:cubicBezTo>
                  <a:pt x="214372" y="197859"/>
                  <a:pt x="220013" y="199269"/>
                  <a:pt x="225317" y="201556"/>
                </a:cubicBezTo>
                <a:cubicBezTo>
                  <a:pt x="233307" y="204733"/>
                  <a:pt x="241779" y="206526"/>
                  <a:pt x="250371" y="206859"/>
                </a:cubicBezTo>
                <a:cubicBezTo>
                  <a:pt x="258963" y="206526"/>
                  <a:pt x="267435" y="204733"/>
                  <a:pt x="275425" y="201556"/>
                </a:cubicBezTo>
                <a:cubicBezTo>
                  <a:pt x="280730" y="199269"/>
                  <a:pt x="286371" y="197859"/>
                  <a:pt x="292127" y="197380"/>
                </a:cubicBezTo>
                <a:cubicBezTo>
                  <a:pt x="297870" y="197779"/>
                  <a:pt x="303511" y="199104"/>
                  <a:pt x="308830" y="201305"/>
                </a:cubicBezTo>
                <a:cubicBezTo>
                  <a:pt x="316799" y="204587"/>
                  <a:pt x="325275" y="206466"/>
                  <a:pt x="333884" y="206859"/>
                </a:cubicBezTo>
                <a:lnTo>
                  <a:pt x="333884" y="181805"/>
                </a:lnTo>
                <a:cubicBezTo>
                  <a:pt x="328141" y="181407"/>
                  <a:pt x="322500" y="180081"/>
                  <a:pt x="317181" y="17788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7741E1F-CEE2-15E4-4EF5-F4CA80A7273A}"/>
              </a:ext>
            </a:extLst>
          </p:cNvPr>
          <p:cNvSpPr/>
          <p:nvPr/>
        </p:nvSpPr>
        <p:spPr>
          <a:xfrm>
            <a:off x="5626363" y="1486420"/>
            <a:ext cx="334050" cy="34281"/>
          </a:xfrm>
          <a:custGeom>
            <a:avLst/>
            <a:gdLst>
              <a:gd name="connsiteX0" fmla="*/ 292294 w 334050"/>
              <a:gd name="connsiteY0" fmla="*/ 0 h 34281"/>
              <a:gd name="connsiteX1" fmla="*/ 267241 w 334050"/>
              <a:gd name="connsiteY1" fmla="*/ 5303 h 34281"/>
              <a:gd name="connsiteX2" fmla="*/ 250538 w 334050"/>
              <a:gd name="connsiteY2" fmla="*/ 9228 h 34281"/>
              <a:gd name="connsiteX3" fmla="*/ 233836 w 334050"/>
              <a:gd name="connsiteY3" fmla="*/ 5303 h 34281"/>
              <a:gd name="connsiteX4" fmla="*/ 208782 w 334050"/>
              <a:gd name="connsiteY4" fmla="*/ 0 h 34281"/>
              <a:gd name="connsiteX5" fmla="*/ 183728 w 334050"/>
              <a:gd name="connsiteY5" fmla="*/ 5303 h 34281"/>
              <a:gd name="connsiteX6" fmla="*/ 167025 w 334050"/>
              <a:gd name="connsiteY6" fmla="*/ 9228 h 34281"/>
              <a:gd name="connsiteX7" fmla="*/ 150323 w 334050"/>
              <a:gd name="connsiteY7" fmla="*/ 5303 h 34281"/>
              <a:gd name="connsiteX8" fmla="*/ 125269 w 334050"/>
              <a:gd name="connsiteY8" fmla="*/ 0 h 34281"/>
              <a:gd name="connsiteX9" fmla="*/ 100215 w 334050"/>
              <a:gd name="connsiteY9" fmla="*/ 5303 h 34281"/>
              <a:gd name="connsiteX10" fmla="*/ 83513 w 334050"/>
              <a:gd name="connsiteY10" fmla="*/ 9228 h 34281"/>
              <a:gd name="connsiteX11" fmla="*/ 66810 w 334050"/>
              <a:gd name="connsiteY11" fmla="*/ 5303 h 34281"/>
              <a:gd name="connsiteX12" fmla="*/ 41756 w 334050"/>
              <a:gd name="connsiteY12" fmla="*/ 0 h 34281"/>
              <a:gd name="connsiteX13" fmla="*/ 16703 w 334050"/>
              <a:gd name="connsiteY13" fmla="*/ 5303 h 34281"/>
              <a:gd name="connsiteX14" fmla="*/ 0 w 334050"/>
              <a:gd name="connsiteY14" fmla="*/ 9228 h 34281"/>
              <a:gd name="connsiteX15" fmla="*/ 0 w 334050"/>
              <a:gd name="connsiteY15" fmla="*/ 34282 h 34281"/>
              <a:gd name="connsiteX16" fmla="*/ 25054 w 334050"/>
              <a:gd name="connsiteY16" fmla="*/ 28979 h 34281"/>
              <a:gd name="connsiteX17" fmla="*/ 41756 w 334050"/>
              <a:gd name="connsiteY17" fmla="*/ 24803 h 34281"/>
              <a:gd name="connsiteX18" fmla="*/ 58459 w 334050"/>
              <a:gd name="connsiteY18" fmla="*/ 28979 h 34281"/>
              <a:gd name="connsiteX19" fmla="*/ 83513 w 334050"/>
              <a:gd name="connsiteY19" fmla="*/ 34282 h 34281"/>
              <a:gd name="connsiteX20" fmla="*/ 108567 w 334050"/>
              <a:gd name="connsiteY20" fmla="*/ 28979 h 34281"/>
              <a:gd name="connsiteX21" fmla="*/ 125269 w 334050"/>
              <a:gd name="connsiteY21" fmla="*/ 24803 h 34281"/>
              <a:gd name="connsiteX22" fmla="*/ 141972 w 334050"/>
              <a:gd name="connsiteY22" fmla="*/ 28728 h 34281"/>
              <a:gd name="connsiteX23" fmla="*/ 167025 w 334050"/>
              <a:gd name="connsiteY23" fmla="*/ 34282 h 34281"/>
              <a:gd name="connsiteX24" fmla="*/ 192079 w 334050"/>
              <a:gd name="connsiteY24" fmla="*/ 28979 h 34281"/>
              <a:gd name="connsiteX25" fmla="*/ 208782 w 334050"/>
              <a:gd name="connsiteY25" fmla="*/ 24803 h 34281"/>
              <a:gd name="connsiteX26" fmla="*/ 225484 w 334050"/>
              <a:gd name="connsiteY26" fmla="*/ 28979 h 34281"/>
              <a:gd name="connsiteX27" fmla="*/ 250538 w 334050"/>
              <a:gd name="connsiteY27" fmla="*/ 34282 h 34281"/>
              <a:gd name="connsiteX28" fmla="*/ 275592 w 334050"/>
              <a:gd name="connsiteY28" fmla="*/ 28979 h 34281"/>
              <a:gd name="connsiteX29" fmla="*/ 292294 w 334050"/>
              <a:gd name="connsiteY29" fmla="*/ 24803 h 34281"/>
              <a:gd name="connsiteX30" fmla="*/ 308997 w 334050"/>
              <a:gd name="connsiteY30" fmla="*/ 28728 h 34281"/>
              <a:gd name="connsiteX31" fmla="*/ 334051 w 334050"/>
              <a:gd name="connsiteY31" fmla="*/ 34282 h 34281"/>
              <a:gd name="connsiteX32" fmla="*/ 334051 w 334050"/>
              <a:gd name="connsiteY32" fmla="*/ 9228 h 34281"/>
              <a:gd name="connsiteX33" fmla="*/ 317348 w 334050"/>
              <a:gd name="connsiteY33" fmla="*/ 5303 h 34281"/>
              <a:gd name="connsiteX34" fmla="*/ 292294 w 334050"/>
              <a:gd name="connsiteY34" fmla="*/ 0 h 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4050" h="34281">
                <a:moveTo>
                  <a:pt x="292294" y="0"/>
                </a:moveTo>
                <a:cubicBezTo>
                  <a:pt x="283703" y="333"/>
                  <a:pt x="275230" y="2126"/>
                  <a:pt x="267241" y="5303"/>
                </a:cubicBezTo>
                <a:cubicBezTo>
                  <a:pt x="261922" y="7504"/>
                  <a:pt x="256281" y="8830"/>
                  <a:pt x="250538" y="9228"/>
                </a:cubicBezTo>
                <a:cubicBezTo>
                  <a:pt x="244795" y="8830"/>
                  <a:pt x="239155" y="7504"/>
                  <a:pt x="233836" y="5303"/>
                </a:cubicBezTo>
                <a:cubicBezTo>
                  <a:pt x="225846" y="2126"/>
                  <a:pt x="217374" y="333"/>
                  <a:pt x="208782" y="0"/>
                </a:cubicBezTo>
                <a:cubicBezTo>
                  <a:pt x="200190" y="333"/>
                  <a:pt x="191718" y="2126"/>
                  <a:pt x="183728" y="5303"/>
                </a:cubicBezTo>
                <a:cubicBezTo>
                  <a:pt x="178409" y="7504"/>
                  <a:pt x="172768" y="8830"/>
                  <a:pt x="167025" y="9228"/>
                </a:cubicBezTo>
                <a:cubicBezTo>
                  <a:pt x="161283" y="8830"/>
                  <a:pt x="155642" y="7504"/>
                  <a:pt x="150323" y="5303"/>
                </a:cubicBezTo>
                <a:cubicBezTo>
                  <a:pt x="142333" y="2126"/>
                  <a:pt x="133861" y="333"/>
                  <a:pt x="125269" y="0"/>
                </a:cubicBezTo>
                <a:cubicBezTo>
                  <a:pt x="116677" y="333"/>
                  <a:pt x="108205" y="2126"/>
                  <a:pt x="100215" y="5303"/>
                </a:cubicBezTo>
                <a:cubicBezTo>
                  <a:pt x="94896" y="7504"/>
                  <a:pt x="89255" y="8830"/>
                  <a:pt x="83513" y="9228"/>
                </a:cubicBezTo>
                <a:cubicBezTo>
                  <a:pt x="77770" y="8830"/>
                  <a:pt x="72130" y="7504"/>
                  <a:pt x="66810" y="5303"/>
                </a:cubicBezTo>
                <a:cubicBezTo>
                  <a:pt x="58821" y="2126"/>
                  <a:pt x="50348" y="333"/>
                  <a:pt x="41756" y="0"/>
                </a:cubicBezTo>
                <a:cubicBezTo>
                  <a:pt x="33165" y="333"/>
                  <a:pt x="24692" y="2126"/>
                  <a:pt x="16703" y="5303"/>
                </a:cubicBezTo>
                <a:cubicBezTo>
                  <a:pt x="11383" y="7504"/>
                  <a:pt x="5743" y="8830"/>
                  <a:pt x="0" y="9228"/>
                </a:cubicBezTo>
                <a:lnTo>
                  <a:pt x="0" y="34282"/>
                </a:lnTo>
                <a:cubicBezTo>
                  <a:pt x="8592" y="33949"/>
                  <a:pt x="17064" y="32156"/>
                  <a:pt x="25054" y="28979"/>
                </a:cubicBezTo>
                <a:cubicBezTo>
                  <a:pt x="30359" y="26692"/>
                  <a:pt x="35999" y="25282"/>
                  <a:pt x="41756" y="24803"/>
                </a:cubicBezTo>
                <a:cubicBezTo>
                  <a:pt x="47513" y="25282"/>
                  <a:pt x="53154" y="26692"/>
                  <a:pt x="58459" y="28979"/>
                </a:cubicBezTo>
                <a:cubicBezTo>
                  <a:pt x="66449" y="32156"/>
                  <a:pt x="74921" y="33949"/>
                  <a:pt x="83513" y="34282"/>
                </a:cubicBezTo>
                <a:cubicBezTo>
                  <a:pt x="92104" y="33949"/>
                  <a:pt x="100577" y="32156"/>
                  <a:pt x="108567" y="28979"/>
                </a:cubicBezTo>
                <a:cubicBezTo>
                  <a:pt x="113871" y="26692"/>
                  <a:pt x="119512" y="25282"/>
                  <a:pt x="125269" y="24803"/>
                </a:cubicBezTo>
                <a:cubicBezTo>
                  <a:pt x="131012" y="25202"/>
                  <a:pt x="136653" y="26527"/>
                  <a:pt x="141972" y="28728"/>
                </a:cubicBezTo>
                <a:cubicBezTo>
                  <a:pt x="149940" y="32010"/>
                  <a:pt x="158417" y="33889"/>
                  <a:pt x="167025" y="34282"/>
                </a:cubicBezTo>
                <a:cubicBezTo>
                  <a:pt x="175617" y="33949"/>
                  <a:pt x="184090" y="32156"/>
                  <a:pt x="192079" y="28979"/>
                </a:cubicBezTo>
                <a:cubicBezTo>
                  <a:pt x="197384" y="26692"/>
                  <a:pt x="203025" y="25282"/>
                  <a:pt x="208782" y="24803"/>
                </a:cubicBezTo>
                <a:cubicBezTo>
                  <a:pt x="214539" y="25282"/>
                  <a:pt x="220180" y="26692"/>
                  <a:pt x="225484" y="28979"/>
                </a:cubicBezTo>
                <a:cubicBezTo>
                  <a:pt x="233474" y="32156"/>
                  <a:pt x="241946" y="33949"/>
                  <a:pt x="250538" y="34282"/>
                </a:cubicBezTo>
                <a:cubicBezTo>
                  <a:pt x="259130" y="33949"/>
                  <a:pt x="267602" y="32156"/>
                  <a:pt x="275592" y="28979"/>
                </a:cubicBezTo>
                <a:cubicBezTo>
                  <a:pt x="280897" y="26692"/>
                  <a:pt x="286538" y="25282"/>
                  <a:pt x="292294" y="24803"/>
                </a:cubicBezTo>
                <a:cubicBezTo>
                  <a:pt x="298037" y="25202"/>
                  <a:pt x="303678" y="26527"/>
                  <a:pt x="308997" y="28728"/>
                </a:cubicBezTo>
                <a:cubicBezTo>
                  <a:pt x="316966" y="32010"/>
                  <a:pt x="325442" y="33889"/>
                  <a:pt x="334051" y="34282"/>
                </a:cubicBezTo>
                <a:lnTo>
                  <a:pt x="334051" y="9228"/>
                </a:lnTo>
                <a:cubicBezTo>
                  <a:pt x="328308" y="8830"/>
                  <a:pt x="322667" y="7504"/>
                  <a:pt x="317348" y="5303"/>
                </a:cubicBezTo>
                <a:cubicBezTo>
                  <a:pt x="309359" y="2126"/>
                  <a:pt x="300886" y="333"/>
                  <a:pt x="292294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13FAD38-1B40-E0C6-BA24-0E831370C9E9}"/>
              </a:ext>
            </a:extLst>
          </p:cNvPr>
          <p:cNvSpPr/>
          <p:nvPr/>
        </p:nvSpPr>
        <p:spPr>
          <a:xfrm>
            <a:off x="5626530" y="1263735"/>
            <a:ext cx="333883" cy="206858"/>
          </a:xfrm>
          <a:custGeom>
            <a:avLst/>
            <a:gdLst>
              <a:gd name="connsiteX0" fmla="*/ 317181 w 333883"/>
              <a:gd name="connsiteY0" fmla="*/ 177880 h 206858"/>
              <a:gd name="connsiteX1" fmla="*/ 292127 w 333883"/>
              <a:gd name="connsiteY1" fmla="*/ 172577 h 206858"/>
              <a:gd name="connsiteX2" fmla="*/ 267074 w 333883"/>
              <a:gd name="connsiteY2" fmla="*/ 177880 h 206858"/>
              <a:gd name="connsiteX3" fmla="*/ 250371 w 333883"/>
              <a:gd name="connsiteY3" fmla="*/ 181805 h 206858"/>
              <a:gd name="connsiteX4" fmla="*/ 233669 w 333883"/>
              <a:gd name="connsiteY4" fmla="*/ 177880 h 206858"/>
              <a:gd name="connsiteX5" fmla="*/ 224774 w 333883"/>
              <a:gd name="connsiteY5" fmla="*/ 175040 h 206858"/>
              <a:gd name="connsiteX6" fmla="*/ 174667 w 333883"/>
              <a:gd name="connsiteY6" fmla="*/ 102718 h 206858"/>
              <a:gd name="connsiteX7" fmla="*/ 212665 w 333883"/>
              <a:gd name="connsiteY7" fmla="*/ 55158 h 206858"/>
              <a:gd name="connsiteX8" fmla="*/ 259390 w 333883"/>
              <a:gd name="connsiteY8" fmla="*/ 89941 h 206858"/>
              <a:gd name="connsiteX9" fmla="*/ 267074 w 333883"/>
              <a:gd name="connsiteY9" fmla="*/ 96121 h 206858"/>
              <a:gd name="connsiteX10" fmla="*/ 272210 w 333883"/>
              <a:gd name="connsiteY10" fmla="*/ 93407 h 206858"/>
              <a:gd name="connsiteX11" fmla="*/ 273755 w 333883"/>
              <a:gd name="connsiteY11" fmla="*/ 87853 h 206858"/>
              <a:gd name="connsiteX12" fmla="*/ 158507 w 333883"/>
              <a:gd name="connsiteY12" fmla="*/ 624 h 206858"/>
              <a:gd name="connsiteX13" fmla="*/ 70485 w 333883"/>
              <a:gd name="connsiteY13" fmla="*/ 59083 h 206858"/>
              <a:gd name="connsiteX14" fmla="*/ 59879 w 333883"/>
              <a:gd name="connsiteY14" fmla="*/ 73322 h 206858"/>
              <a:gd name="connsiteX15" fmla="*/ 0 w 333883"/>
              <a:gd name="connsiteY15" fmla="*/ 138963 h 206858"/>
              <a:gd name="connsiteX16" fmla="*/ 0 w 333883"/>
              <a:gd name="connsiteY16" fmla="*/ 206859 h 206858"/>
              <a:gd name="connsiteX17" fmla="*/ 25054 w 333883"/>
              <a:gd name="connsiteY17" fmla="*/ 201556 h 206858"/>
              <a:gd name="connsiteX18" fmla="*/ 41756 w 333883"/>
              <a:gd name="connsiteY18" fmla="*/ 197380 h 206858"/>
              <a:gd name="connsiteX19" fmla="*/ 58459 w 333883"/>
              <a:gd name="connsiteY19" fmla="*/ 201556 h 206858"/>
              <a:gd name="connsiteX20" fmla="*/ 83346 w 333883"/>
              <a:gd name="connsiteY20" fmla="*/ 206859 h 206858"/>
              <a:gd name="connsiteX21" fmla="*/ 108399 w 333883"/>
              <a:gd name="connsiteY21" fmla="*/ 201556 h 206858"/>
              <a:gd name="connsiteX22" fmla="*/ 125102 w 333883"/>
              <a:gd name="connsiteY22" fmla="*/ 197380 h 206858"/>
              <a:gd name="connsiteX23" fmla="*/ 141805 w 333883"/>
              <a:gd name="connsiteY23" fmla="*/ 201305 h 206858"/>
              <a:gd name="connsiteX24" fmla="*/ 166858 w 333883"/>
              <a:gd name="connsiteY24" fmla="*/ 206859 h 206858"/>
              <a:gd name="connsiteX25" fmla="*/ 191912 w 333883"/>
              <a:gd name="connsiteY25" fmla="*/ 201556 h 206858"/>
              <a:gd name="connsiteX26" fmla="*/ 208615 w 333883"/>
              <a:gd name="connsiteY26" fmla="*/ 197380 h 206858"/>
              <a:gd name="connsiteX27" fmla="*/ 225317 w 333883"/>
              <a:gd name="connsiteY27" fmla="*/ 201556 h 206858"/>
              <a:gd name="connsiteX28" fmla="*/ 250371 w 333883"/>
              <a:gd name="connsiteY28" fmla="*/ 206859 h 206858"/>
              <a:gd name="connsiteX29" fmla="*/ 275425 w 333883"/>
              <a:gd name="connsiteY29" fmla="*/ 201556 h 206858"/>
              <a:gd name="connsiteX30" fmla="*/ 292127 w 333883"/>
              <a:gd name="connsiteY30" fmla="*/ 197380 h 206858"/>
              <a:gd name="connsiteX31" fmla="*/ 308830 w 333883"/>
              <a:gd name="connsiteY31" fmla="*/ 201305 h 206858"/>
              <a:gd name="connsiteX32" fmla="*/ 333884 w 333883"/>
              <a:gd name="connsiteY32" fmla="*/ 206859 h 206858"/>
              <a:gd name="connsiteX33" fmla="*/ 333884 w 333883"/>
              <a:gd name="connsiteY33" fmla="*/ 181805 h 206858"/>
              <a:gd name="connsiteX34" fmla="*/ 317181 w 333883"/>
              <a:gd name="connsiteY34" fmla="*/ 177880 h 20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3883" h="206858">
                <a:moveTo>
                  <a:pt x="317181" y="177880"/>
                </a:moveTo>
                <a:cubicBezTo>
                  <a:pt x="309192" y="174703"/>
                  <a:pt x="300719" y="172910"/>
                  <a:pt x="292127" y="172577"/>
                </a:cubicBezTo>
                <a:cubicBezTo>
                  <a:pt x="283536" y="172910"/>
                  <a:pt x="275063" y="174703"/>
                  <a:pt x="267074" y="177880"/>
                </a:cubicBezTo>
                <a:cubicBezTo>
                  <a:pt x="261755" y="180081"/>
                  <a:pt x="256114" y="181407"/>
                  <a:pt x="250371" y="181805"/>
                </a:cubicBezTo>
                <a:cubicBezTo>
                  <a:pt x="244628" y="181407"/>
                  <a:pt x="238988" y="180081"/>
                  <a:pt x="233669" y="177880"/>
                </a:cubicBezTo>
                <a:cubicBezTo>
                  <a:pt x="230767" y="176746"/>
                  <a:pt x="227796" y="175797"/>
                  <a:pt x="224774" y="175040"/>
                </a:cubicBezTo>
                <a:cubicBezTo>
                  <a:pt x="189950" y="159215"/>
                  <a:pt x="172161" y="127355"/>
                  <a:pt x="174667" y="102718"/>
                </a:cubicBezTo>
                <a:cubicBezTo>
                  <a:pt x="176755" y="81465"/>
                  <a:pt x="189532" y="57538"/>
                  <a:pt x="212665" y="55158"/>
                </a:cubicBezTo>
                <a:cubicBezTo>
                  <a:pt x="234962" y="52667"/>
                  <a:pt x="255380" y="67867"/>
                  <a:pt x="259390" y="89941"/>
                </a:cubicBezTo>
                <a:cubicBezTo>
                  <a:pt x="259948" y="93690"/>
                  <a:pt x="263293" y="96380"/>
                  <a:pt x="267074" y="96121"/>
                </a:cubicBezTo>
                <a:cubicBezTo>
                  <a:pt x="269079" y="95936"/>
                  <a:pt x="270928" y="94960"/>
                  <a:pt x="272210" y="93407"/>
                </a:cubicBezTo>
                <a:cubicBezTo>
                  <a:pt x="273451" y="91839"/>
                  <a:pt x="274008" y="89837"/>
                  <a:pt x="273755" y="87853"/>
                </a:cubicBezTo>
                <a:cubicBezTo>
                  <a:pt x="266280" y="32108"/>
                  <a:pt x="216590" y="-5347"/>
                  <a:pt x="158507" y="624"/>
                </a:cubicBezTo>
                <a:cubicBezTo>
                  <a:pt x="126981" y="3881"/>
                  <a:pt x="97376" y="23590"/>
                  <a:pt x="70485" y="59083"/>
                </a:cubicBezTo>
                <a:cubicBezTo>
                  <a:pt x="66894" y="63802"/>
                  <a:pt x="63386" y="68562"/>
                  <a:pt x="59879" y="73322"/>
                </a:cubicBezTo>
                <a:cubicBezTo>
                  <a:pt x="41214" y="98376"/>
                  <a:pt x="23425" y="122595"/>
                  <a:pt x="0" y="138963"/>
                </a:cubicBezTo>
                <a:lnTo>
                  <a:pt x="0" y="206859"/>
                </a:lnTo>
                <a:cubicBezTo>
                  <a:pt x="8592" y="206526"/>
                  <a:pt x="17064" y="204733"/>
                  <a:pt x="25054" y="201556"/>
                </a:cubicBezTo>
                <a:cubicBezTo>
                  <a:pt x="30359" y="199269"/>
                  <a:pt x="35999" y="197859"/>
                  <a:pt x="41756" y="197380"/>
                </a:cubicBezTo>
                <a:cubicBezTo>
                  <a:pt x="47513" y="197859"/>
                  <a:pt x="53154" y="199269"/>
                  <a:pt x="58459" y="201556"/>
                </a:cubicBezTo>
                <a:cubicBezTo>
                  <a:pt x="66396" y="204714"/>
                  <a:pt x="74810" y="206507"/>
                  <a:pt x="83346" y="206859"/>
                </a:cubicBezTo>
                <a:cubicBezTo>
                  <a:pt x="91937" y="206526"/>
                  <a:pt x="100410" y="204733"/>
                  <a:pt x="108399" y="201556"/>
                </a:cubicBezTo>
                <a:cubicBezTo>
                  <a:pt x="113704" y="199269"/>
                  <a:pt x="119345" y="197859"/>
                  <a:pt x="125102" y="197380"/>
                </a:cubicBezTo>
                <a:cubicBezTo>
                  <a:pt x="130845" y="197779"/>
                  <a:pt x="136486" y="199104"/>
                  <a:pt x="141805" y="201305"/>
                </a:cubicBezTo>
                <a:cubicBezTo>
                  <a:pt x="149773" y="204587"/>
                  <a:pt x="158249" y="206466"/>
                  <a:pt x="166858" y="206859"/>
                </a:cubicBezTo>
                <a:cubicBezTo>
                  <a:pt x="175450" y="206526"/>
                  <a:pt x="183923" y="204733"/>
                  <a:pt x="191912" y="201556"/>
                </a:cubicBezTo>
                <a:cubicBezTo>
                  <a:pt x="197217" y="199269"/>
                  <a:pt x="202858" y="197859"/>
                  <a:pt x="208615" y="197380"/>
                </a:cubicBezTo>
                <a:cubicBezTo>
                  <a:pt x="214372" y="197859"/>
                  <a:pt x="220013" y="199269"/>
                  <a:pt x="225317" y="201556"/>
                </a:cubicBezTo>
                <a:cubicBezTo>
                  <a:pt x="233307" y="204733"/>
                  <a:pt x="241779" y="206526"/>
                  <a:pt x="250371" y="206859"/>
                </a:cubicBezTo>
                <a:cubicBezTo>
                  <a:pt x="258963" y="206526"/>
                  <a:pt x="267435" y="204733"/>
                  <a:pt x="275425" y="201556"/>
                </a:cubicBezTo>
                <a:cubicBezTo>
                  <a:pt x="280730" y="199269"/>
                  <a:pt x="286371" y="197859"/>
                  <a:pt x="292127" y="197380"/>
                </a:cubicBezTo>
                <a:cubicBezTo>
                  <a:pt x="297870" y="197779"/>
                  <a:pt x="303511" y="199104"/>
                  <a:pt x="308830" y="201305"/>
                </a:cubicBezTo>
                <a:cubicBezTo>
                  <a:pt x="316799" y="204587"/>
                  <a:pt x="325275" y="206466"/>
                  <a:pt x="333884" y="206859"/>
                </a:cubicBezTo>
                <a:lnTo>
                  <a:pt x="333884" y="181805"/>
                </a:lnTo>
                <a:cubicBezTo>
                  <a:pt x="328141" y="181407"/>
                  <a:pt x="322500" y="180081"/>
                  <a:pt x="317181" y="17788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15C7151D-980C-0B11-1A06-41EB855F386C}"/>
              </a:ext>
            </a:extLst>
          </p:cNvPr>
          <p:cNvGrpSpPr/>
          <p:nvPr/>
        </p:nvGrpSpPr>
        <p:grpSpPr>
          <a:xfrm>
            <a:off x="5690423" y="6043579"/>
            <a:ext cx="312153" cy="279945"/>
            <a:chOff x="5690423" y="6043579"/>
            <a:chExt cx="312153" cy="27994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A878E7A-E6D5-B4DB-0417-7AA44C412601}"/>
                </a:ext>
              </a:extLst>
            </p:cNvPr>
            <p:cNvSpPr/>
            <p:nvPr/>
          </p:nvSpPr>
          <p:spPr>
            <a:xfrm>
              <a:off x="5879400" y="6043579"/>
              <a:ext cx="14930" cy="44791"/>
            </a:xfrm>
            <a:custGeom>
              <a:avLst/>
              <a:gdLst>
                <a:gd name="connsiteX0" fmla="*/ 0 w 14930"/>
                <a:gd name="connsiteY0" fmla="*/ 0 h 44791"/>
                <a:gd name="connsiteX1" fmla="*/ 14930 w 14930"/>
                <a:gd name="connsiteY1" fmla="*/ 0 h 44791"/>
                <a:gd name="connsiteX2" fmla="*/ 14930 w 14930"/>
                <a:gd name="connsiteY2" fmla="*/ 44791 h 44791"/>
                <a:gd name="connsiteX3" fmla="*/ 0 w 14930"/>
                <a:gd name="connsiteY3" fmla="*/ 44791 h 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1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2C11587-FF35-C43B-EB0A-556448862DCA}"/>
                </a:ext>
              </a:extLst>
            </p:cNvPr>
            <p:cNvSpPr/>
            <p:nvPr/>
          </p:nvSpPr>
          <p:spPr>
            <a:xfrm rot="8100000">
              <a:off x="5930701" y="6085833"/>
              <a:ext cx="44790" cy="14930"/>
            </a:xfrm>
            <a:custGeom>
              <a:avLst/>
              <a:gdLst>
                <a:gd name="connsiteX0" fmla="*/ 0 w 44790"/>
                <a:gd name="connsiteY0" fmla="*/ 0 h 14930"/>
                <a:gd name="connsiteX1" fmla="*/ 44791 w 44790"/>
                <a:gd name="connsiteY1" fmla="*/ 0 h 14930"/>
                <a:gd name="connsiteX2" fmla="*/ 44791 w 44790"/>
                <a:gd name="connsiteY2" fmla="*/ 14930 h 14930"/>
                <a:gd name="connsiteX3" fmla="*/ 0 w 44790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0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E68C9EE-64F7-021A-0CA5-0CCF8F145AA1}"/>
                </a:ext>
              </a:extLst>
            </p:cNvPr>
            <p:cNvSpPr/>
            <p:nvPr/>
          </p:nvSpPr>
          <p:spPr>
            <a:xfrm>
              <a:off x="5957785" y="6151824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15D42CA-4A6B-383D-F67F-54CA03F8248B}"/>
                </a:ext>
              </a:extLst>
            </p:cNvPr>
            <p:cNvSpPr/>
            <p:nvPr/>
          </p:nvSpPr>
          <p:spPr>
            <a:xfrm rot="8100000">
              <a:off x="5945555" y="6202794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215B0B5-0631-0ABC-F922-57B8D5D3E46D}"/>
                </a:ext>
              </a:extLst>
            </p:cNvPr>
            <p:cNvSpPr/>
            <p:nvPr/>
          </p:nvSpPr>
          <p:spPr>
            <a:xfrm>
              <a:off x="5771155" y="6151824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C686E8D-A534-ACED-B0BC-8F1E467B6774}"/>
                </a:ext>
              </a:extLst>
            </p:cNvPr>
            <p:cNvSpPr/>
            <p:nvPr/>
          </p:nvSpPr>
          <p:spPr>
            <a:xfrm rot="8100000">
              <a:off x="5813473" y="6071091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EC8E85C-8D0C-5679-E096-E85091BB04CE}"/>
                </a:ext>
              </a:extLst>
            </p:cNvPr>
            <p:cNvSpPr/>
            <p:nvPr/>
          </p:nvSpPr>
          <p:spPr>
            <a:xfrm>
              <a:off x="5690423" y="6181583"/>
              <a:ext cx="255443" cy="141941"/>
            </a:xfrm>
            <a:custGeom>
              <a:avLst/>
              <a:gdLst>
                <a:gd name="connsiteX0" fmla="*/ 218839 w 255443"/>
                <a:gd name="connsiteY0" fmla="*/ 71022 h 141941"/>
                <a:gd name="connsiteX1" fmla="*/ 213240 w 255443"/>
                <a:gd name="connsiteY1" fmla="*/ 71395 h 141941"/>
                <a:gd name="connsiteX2" fmla="*/ 213240 w 255443"/>
                <a:gd name="connsiteY2" fmla="*/ 71022 h 141941"/>
                <a:gd name="connsiteX3" fmla="*/ 194577 w 255443"/>
                <a:gd name="connsiteY3" fmla="*/ 34815 h 141941"/>
                <a:gd name="connsiteX4" fmla="*/ 154264 w 255443"/>
                <a:gd name="connsiteY4" fmla="*/ 28470 h 141941"/>
                <a:gd name="connsiteX5" fmla="*/ 93796 w 255443"/>
                <a:gd name="connsiteY5" fmla="*/ 1595 h 141941"/>
                <a:gd name="connsiteX6" fmla="*/ 52364 w 255443"/>
                <a:gd name="connsiteY6" fmla="*/ 53105 h 141941"/>
                <a:gd name="connsiteX7" fmla="*/ 9439 w 255443"/>
                <a:gd name="connsiteY7" fmla="*/ 69155 h 141941"/>
                <a:gd name="connsiteX8" fmla="*/ 3840 w 255443"/>
                <a:gd name="connsiteY8" fmla="*/ 115066 h 141941"/>
                <a:gd name="connsiteX9" fmla="*/ 41913 w 255443"/>
                <a:gd name="connsiteY9" fmla="*/ 141568 h 141941"/>
                <a:gd name="connsiteX10" fmla="*/ 221078 w 255443"/>
                <a:gd name="connsiteY10" fmla="*/ 141941 h 141941"/>
                <a:gd name="connsiteX11" fmla="*/ 255418 w 255443"/>
                <a:gd name="connsiteY11" fmla="*/ 105362 h 141941"/>
                <a:gd name="connsiteX12" fmla="*/ 218839 w 255443"/>
                <a:gd name="connsiteY12" fmla="*/ 71022 h 14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443" h="141941">
                  <a:moveTo>
                    <a:pt x="218839" y="71022"/>
                  </a:moveTo>
                  <a:cubicBezTo>
                    <a:pt x="216972" y="71022"/>
                    <a:pt x="215106" y="71022"/>
                    <a:pt x="213240" y="71395"/>
                  </a:cubicBezTo>
                  <a:cubicBezTo>
                    <a:pt x="213240" y="71395"/>
                    <a:pt x="213240" y="71022"/>
                    <a:pt x="213240" y="71022"/>
                  </a:cubicBezTo>
                  <a:cubicBezTo>
                    <a:pt x="213240" y="56838"/>
                    <a:pt x="206521" y="43027"/>
                    <a:pt x="194577" y="34815"/>
                  </a:cubicBezTo>
                  <a:cubicBezTo>
                    <a:pt x="183006" y="26230"/>
                    <a:pt x="168075" y="23991"/>
                    <a:pt x="154264" y="28470"/>
                  </a:cubicBezTo>
                  <a:cubicBezTo>
                    <a:pt x="142693" y="6821"/>
                    <a:pt x="117685" y="-4377"/>
                    <a:pt x="93796" y="1595"/>
                  </a:cubicBezTo>
                  <a:cubicBezTo>
                    <a:pt x="69908" y="7194"/>
                    <a:pt x="53111" y="28470"/>
                    <a:pt x="52364" y="53105"/>
                  </a:cubicBezTo>
                  <a:cubicBezTo>
                    <a:pt x="36687" y="50119"/>
                    <a:pt x="19891" y="56091"/>
                    <a:pt x="9439" y="69155"/>
                  </a:cubicBezTo>
                  <a:cubicBezTo>
                    <a:pt x="-639" y="82219"/>
                    <a:pt x="-2878" y="100136"/>
                    <a:pt x="3840" y="115066"/>
                  </a:cubicBezTo>
                  <a:cubicBezTo>
                    <a:pt x="10559" y="130370"/>
                    <a:pt x="25116" y="140448"/>
                    <a:pt x="41913" y="141568"/>
                  </a:cubicBezTo>
                  <a:lnTo>
                    <a:pt x="221078" y="141941"/>
                  </a:lnTo>
                  <a:cubicBezTo>
                    <a:pt x="240488" y="141568"/>
                    <a:pt x="256165" y="125144"/>
                    <a:pt x="255418" y="105362"/>
                  </a:cubicBezTo>
                  <a:cubicBezTo>
                    <a:pt x="255045" y="85952"/>
                    <a:pt x="238621" y="70648"/>
                    <a:pt x="218839" y="71022"/>
                  </a:cubicBez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21AD69A-0771-EB74-7066-C417643C4181}"/>
                </a:ext>
              </a:extLst>
            </p:cNvPr>
            <p:cNvSpPr/>
            <p:nvPr/>
          </p:nvSpPr>
          <p:spPr>
            <a:xfrm>
              <a:off x="5831005" y="6103085"/>
              <a:ext cx="111666" cy="109580"/>
            </a:xfrm>
            <a:custGeom>
              <a:avLst/>
              <a:gdLst>
                <a:gd name="connsiteX0" fmla="*/ 2857 w 111666"/>
                <a:gd name="connsiteY0" fmla="*/ 74121 h 109580"/>
                <a:gd name="connsiteX1" fmla="*/ 20774 w 111666"/>
                <a:gd name="connsiteY1" fmla="*/ 90171 h 109580"/>
                <a:gd name="connsiteX2" fmla="*/ 72284 w 111666"/>
                <a:gd name="connsiteY2" fmla="*/ 109581 h 109580"/>
                <a:gd name="connsiteX3" fmla="*/ 111476 w 111666"/>
                <a:gd name="connsiteY3" fmla="*/ 61057 h 109580"/>
                <a:gd name="connsiteX4" fmla="*/ 81242 w 111666"/>
                <a:gd name="connsiteY4" fmla="*/ 6187 h 109580"/>
                <a:gd name="connsiteX5" fmla="*/ 19281 w 111666"/>
                <a:gd name="connsiteY5" fmla="*/ 13653 h 109580"/>
                <a:gd name="connsiteX6" fmla="*/ 2857 w 111666"/>
                <a:gd name="connsiteY6" fmla="*/ 74121 h 109580"/>
                <a:gd name="connsiteX7" fmla="*/ 2857 w 111666"/>
                <a:gd name="connsiteY7" fmla="*/ 74121 h 1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6" h="109580">
                  <a:moveTo>
                    <a:pt x="2857" y="74121"/>
                  </a:moveTo>
                  <a:cubicBezTo>
                    <a:pt x="9576" y="78227"/>
                    <a:pt x="15921" y="83826"/>
                    <a:pt x="20774" y="90171"/>
                  </a:cubicBezTo>
                  <a:cubicBezTo>
                    <a:pt x="40183" y="87931"/>
                    <a:pt x="59220" y="95023"/>
                    <a:pt x="72284" y="109581"/>
                  </a:cubicBezTo>
                  <a:cubicBezTo>
                    <a:pt x="93933" y="102862"/>
                    <a:pt x="109610" y="83826"/>
                    <a:pt x="111476" y="61057"/>
                  </a:cubicBezTo>
                  <a:cubicBezTo>
                    <a:pt x="113342" y="38288"/>
                    <a:pt x="101398" y="16639"/>
                    <a:pt x="81242" y="6187"/>
                  </a:cubicBezTo>
                  <a:cubicBezTo>
                    <a:pt x="61086" y="-4264"/>
                    <a:pt x="36451" y="-1278"/>
                    <a:pt x="19281" y="13653"/>
                  </a:cubicBezTo>
                  <a:cubicBezTo>
                    <a:pt x="2111" y="28583"/>
                    <a:pt x="-4235" y="52472"/>
                    <a:pt x="2857" y="74121"/>
                  </a:cubicBezTo>
                  <a:lnTo>
                    <a:pt x="2857" y="7412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645B7D4-433F-A36F-F3C6-AC2975F93C63}"/>
              </a:ext>
            </a:extLst>
          </p:cNvPr>
          <p:cNvGrpSpPr/>
          <p:nvPr/>
        </p:nvGrpSpPr>
        <p:grpSpPr>
          <a:xfrm>
            <a:off x="2022485" y="3502353"/>
            <a:ext cx="255107" cy="333520"/>
            <a:chOff x="2022485" y="3502353"/>
            <a:chExt cx="255107" cy="333520"/>
          </a:xfrm>
          <a:solidFill>
            <a:schemeClr val="bg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06B27FA-B04D-E60C-2940-58AA8EC0D9E2}"/>
                </a:ext>
              </a:extLst>
            </p:cNvPr>
            <p:cNvSpPr/>
            <p:nvPr/>
          </p:nvSpPr>
          <p:spPr>
            <a:xfrm>
              <a:off x="2022485" y="3502353"/>
              <a:ext cx="255107" cy="333520"/>
            </a:xfrm>
            <a:custGeom>
              <a:avLst/>
              <a:gdLst>
                <a:gd name="connsiteX0" fmla="*/ 255107 w 255107"/>
                <a:gd name="connsiteY0" fmla="*/ 238534 h 333520"/>
                <a:gd name="connsiteX1" fmla="*/ 239859 w 255107"/>
                <a:gd name="connsiteY1" fmla="*/ 207744 h 333520"/>
                <a:gd name="connsiteX2" fmla="*/ 184377 w 255107"/>
                <a:gd name="connsiteY2" fmla="*/ 178119 h 333520"/>
                <a:gd name="connsiteX3" fmla="*/ 171251 w 255107"/>
                <a:gd name="connsiteY3" fmla="*/ 172745 h 333520"/>
                <a:gd name="connsiteX4" fmla="*/ 168700 w 255107"/>
                <a:gd name="connsiteY4" fmla="*/ 168939 h 333520"/>
                <a:gd name="connsiteX5" fmla="*/ 168700 w 255107"/>
                <a:gd name="connsiteY5" fmla="*/ 160475 h 333520"/>
                <a:gd name="connsiteX6" fmla="*/ 192483 w 255107"/>
                <a:gd name="connsiteY6" fmla="*/ 160475 h 333520"/>
                <a:gd name="connsiteX7" fmla="*/ 194881 w 255107"/>
                <a:gd name="connsiteY7" fmla="*/ 81774 h 333520"/>
                <a:gd name="connsiteX8" fmla="*/ 200728 w 255107"/>
                <a:gd name="connsiteY8" fmla="*/ 68661 h 333520"/>
                <a:gd name="connsiteX9" fmla="*/ 200728 w 255107"/>
                <a:gd name="connsiteY9" fmla="*/ 54935 h 333520"/>
                <a:gd name="connsiteX10" fmla="*/ 227926 w 255107"/>
                <a:gd name="connsiteY10" fmla="*/ 31810 h 333520"/>
                <a:gd name="connsiteX11" fmla="*/ 228402 w 255107"/>
                <a:gd name="connsiteY11" fmla="*/ 26011 h 333520"/>
                <a:gd name="connsiteX12" fmla="*/ 226305 w 255107"/>
                <a:gd name="connsiteY12" fmla="*/ 24692 h 333520"/>
                <a:gd name="connsiteX13" fmla="*/ 140202 w 255107"/>
                <a:gd name="connsiteY13" fmla="*/ 1650 h 333520"/>
                <a:gd name="connsiteX14" fmla="*/ 115210 w 255107"/>
                <a:gd name="connsiteY14" fmla="*/ 1650 h 333520"/>
                <a:gd name="connsiteX15" fmla="*/ 28802 w 255107"/>
                <a:gd name="connsiteY15" fmla="*/ 24692 h 333520"/>
                <a:gd name="connsiteX16" fmla="*/ 25925 w 255107"/>
                <a:gd name="connsiteY16" fmla="*/ 29750 h 333520"/>
                <a:gd name="connsiteX17" fmla="*/ 27198 w 255107"/>
                <a:gd name="connsiteY17" fmla="*/ 31769 h 333520"/>
                <a:gd name="connsiteX18" fmla="*/ 54395 w 255107"/>
                <a:gd name="connsiteY18" fmla="*/ 54893 h 333520"/>
                <a:gd name="connsiteX19" fmla="*/ 54395 w 255107"/>
                <a:gd name="connsiteY19" fmla="*/ 69007 h 333520"/>
                <a:gd name="connsiteX20" fmla="*/ 59551 w 255107"/>
                <a:gd name="connsiteY20" fmla="*/ 81474 h 333520"/>
                <a:gd name="connsiteX21" fmla="*/ 61720 w 255107"/>
                <a:gd name="connsiteY21" fmla="*/ 160475 h 333520"/>
                <a:gd name="connsiteX22" fmla="*/ 86374 w 255107"/>
                <a:gd name="connsiteY22" fmla="*/ 160475 h 333520"/>
                <a:gd name="connsiteX23" fmla="*/ 86374 w 255107"/>
                <a:gd name="connsiteY23" fmla="*/ 168922 h 333520"/>
                <a:gd name="connsiteX24" fmla="*/ 83819 w 255107"/>
                <a:gd name="connsiteY24" fmla="*/ 172728 h 333520"/>
                <a:gd name="connsiteX25" fmla="*/ 71019 w 255107"/>
                <a:gd name="connsiteY25" fmla="*/ 178024 h 333520"/>
                <a:gd name="connsiteX26" fmla="*/ 15261 w 255107"/>
                <a:gd name="connsiteY26" fmla="*/ 207740 h 333520"/>
                <a:gd name="connsiteX27" fmla="*/ 0 w 255107"/>
                <a:gd name="connsiteY27" fmla="*/ 238702 h 333520"/>
                <a:gd name="connsiteX28" fmla="*/ 0 w 255107"/>
                <a:gd name="connsiteY28" fmla="*/ 310947 h 333520"/>
                <a:gd name="connsiteX29" fmla="*/ 3662 w 255107"/>
                <a:gd name="connsiteY29" fmla="*/ 313391 h 333520"/>
                <a:gd name="connsiteX30" fmla="*/ 128718 w 255107"/>
                <a:gd name="connsiteY30" fmla="*/ 333520 h 333520"/>
                <a:gd name="connsiteX31" fmla="*/ 251816 w 255107"/>
                <a:gd name="connsiteY31" fmla="*/ 313128 h 333520"/>
                <a:gd name="connsiteX32" fmla="*/ 255107 w 255107"/>
                <a:gd name="connsiteY32" fmla="*/ 310659 h 333520"/>
                <a:gd name="connsiteX33" fmla="*/ 78178 w 255107"/>
                <a:gd name="connsiteY33" fmla="*/ 107034 h 333520"/>
                <a:gd name="connsiteX34" fmla="*/ 78178 w 255107"/>
                <a:gd name="connsiteY34" fmla="*/ 91921 h 333520"/>
                <a:gd name="connsiteX35" fmla="*/ 176929 w 255107"/>
                <a:gd name="connsiteY35" fmla="*/ 92559 h 333520"/>
                <a:gd name="connsiteX36" fmla="*/ 176929 w 255107"/>
                <a:gd name="connsiteY36" fmla="*/ 107034 h 333520"/>
                <a:gd name="connsiteX37" fmla="*/ 127554 w 255107"/>
                <a:gd name="connsiteY37" fmla="*/ 156410 h 333520"/>
                <a:gd name="connsiteX38" fmla="*/ 78178 w 255107"/>
                <a:gd name="connsiteY38" fmla="*/ 107034 h 333520"/>
                <a:gd name="connsiteX39" fmla="*/ 106256 w 255107"/>
                <a:gd name="connsiteY39" fmla="*/ 26667 h 333520"/>
                <a:gd name="connsiteX40" fmla="*/ 116913 w 255107"/>
                <a:gd name="connsiteY40" fmla="*/ 28436 h 333520"/>
                <a:gd name="connsiteX41" fmla="*/ 134535 w 255107"/>
                <a:gd name="connsiteY41" fmla="*/ 24580 h 333520"/>
                <a:gd name="connsiteX42" fmla="*/ 138392 w 255107"/>
                <a:gd name="connsiteY42" fmla="*/ 28436 h 333520"/>
                <a:gd name="connsiteX43" fmla="*/ 149049 w 255107"/>
                <a:gd name="connsiteY43" fmla="*/ 26667 h 333520"/>
                <a:gd name="connsiteX44" fmla="*/ 181044 w 255107"/>
                <a:gd name="connsiteY44" fmla="*/ 26667 h 333520"/>
                <a:gd name="connsiteX45" fmla="*/ 178205 w 255107"/>
                <a:gd name="connsiteY45" fmla="*/ 28313 h 333520"/>
                <a:gd name="connsiteX46" fmla="*/ 169482 w 255107"/>
                <a:gd name="connsiteY46" fmla="*/ 30905 h 333520"/>
                <a:gd name="connsiteX47" fmla="*/ 139445 w 255107"/>
                <a:gd name="connsiteY47" fmla="*/ 37036 h 333520"/>
                <a:gd name="connsiteX48" fmla="*/ 123292 w 255107"/>
                <a:gd name="connsiteY48" fmla="*/ 44665 h 333520"/>
                <a:gd name="connsiteX49" fmla="*/ 115662 w 255107"/>
                <a:gd name="connsiteY49" fmla="*/ 37036 h 333520"/>
                <a:gd name="connsiteX50" fmla="*/ 85626 w 255107"/>
                <a:gd name="connsiteY50" fmla="*/ 31111 h 333520"/>
                <a:gd name="connsiteX51" fmla="*/ 76903 w 255107"/>
                <a:gd name="connsiteY51" fmla="*/ 28519 h 333520"/>
                <a:gd name="connsiteX52" fmla="*/ 74063 w 255107"/>
                <a:gd name="connsiteY52" fmla="*/ 26873 h 333520"/>
                <a:gd name="connsiteX53" fmla="*/ 65834 w 255107"/>
                <a:gd name="connsiteY53" fmla="*/ 57609 h 333520"/>
                <a:gd name="connsiteX54" fmla="*/ 189273 w 255107"/>
                <a:gd name="connsiteY54" fmla="*/ 57609 h 333520"/>
                <a:gd name="connsiteX55" fmla="*/ 189273 w 255107"/>
                <a:gd name="connsiteY55" fmla="*/ 69953 h 333520"/>
                <a:gd name="connsiteX56" fmla="*/ 65834 w 255107"/>
                <a:gd name="connsiteY56" fmla="*/ 69953 h 333520"/>
                <a:gd name="connsiteX57" fmla="*/ 138663 w 255107"/>
                <a:gd name="connsiteY57" fmla="*/ 259971 h 333520"/>
                <a:gd name="connsiteX58" fmla="*/ 137046 w 255107"/>
                <a:gd name="connsiteY58" fmla="*/ 218080 h 333520"/>
                <a:gd name="connsiteX59" fmla="*/ 117987 w 255107"/>
                <a:gd name="connsiteY59" fmla="*/ 218080 h 333520"/>
                <a:gd name="connsiteX60" fmla="*/ 116399 w 255107"/>
                <a:gd name="connsiteY60" fmla="*/ 259794 h 333520"/>
                <a:gd name="connsiteX61" fmla="*/ 87354 w 255107"/>
                <a:gd name="connsiteY61" fmla="*/ 189092 h 333520"/>
                <a:gd name="connsiteX62" fmla="*/ 90082 w 255107"/>
                <a:gd name="connsiteY62" fmla="*/ 187973 h 333520"/>
                <a:gd name="connsiteX63" fmla="*/ 102866 w 255107"/>
                <a:gd name="connsiteY63" fmla="*/ 168939 h 333520"/>
                <a:gd name="connsiteX64" fmla="*/ 102866 w 255107"/>
                <a:gd name="connsiteY64" fmla="*/ 168013 h 333520"/>
                <a:gd name="connsiteX65" fmla="*/ 152262 w 255107"/>
                <a:gd name="connsiteY65" fmla="*/ 168013 h 333520"/>
                <a:gd name="connsiteX66" fmla="*/ 152262 w 255107"/>
                <a:gd name="connsiteY66" fmla="*/ 168927 h 333520"/>
                <a:gd name="connsiteX67" fmla="*/ 165017 w 255107"/>
                <a:gd name="connsiteY67" fmla="*/ 187961 h 333520"/>
                <a:gd name="connsiteX68" fmla="*/ 167766 w 255107"/>
                <a:gd name="connsiteY68" fmla="*/ 189088 h 333520"/>
                <a:gd name="connsiteX69" fmla="*/ 226305 w 255107"/>
                <a:gd name="connsiteY69" fmla="*/ 263341 h 333520"/>
                <a:gd name="connsiteX70" fmla="*/ 185159 w 255107"/>
                <a:gd name="connsiteY70" fmla="*/ 263341 h 333520"/>
                <a:gd name="connsiteX71" fmla="*/ 185159 w 255107"/>
                <a:gd name="connsiteY71" fmla="*/ 255112 h 333520"/>
                <a:gd name="connsiteX72" fmla="*/ 226305 w 255107"/>
                <a:gd name="connsiteY72" fmla="*/ 255112 h 33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55107" h="333520">
                  <a:moveTo>
                    <a:pt x="255107" y="238534"/>
                  </a:moveTo>
                  <a:cubicBezTo>
                    <a:pt x="254658" y="226563"/>
                    <a:pt x="249108" y="215356"/>
                    <a:pt x="239859" y="207744"/>
                  </a:cubicBezTo>
                  <a:cubicBezTo>
                    <a:pt x="226930" y="196762"/>
                    <a:pt x="209188" y="187315"/>
                    <a:pt x="184377" y="178119"/>
                  </a:cubicBezTo>
                  <a:lnTo>
                    <a:pt x="171251" y="172745"/>
                  </a:lnTo>
                  <a:cubicBezTo>
                    <a:pt x="169708" y="172111"/>
                    <a:pt x="168700" y="170607"/>
                    <a:pt x="168700" y="168939"/>
                  </a:cubicBezTo>
                  <a:lnTo>
                    <a:pt x="168700" y="160475"/>
                  </a:lnTo>
                  <a:lnTo>
                    <a:pt x="192483" y="160475"/>
                  </a:lnTo>
                  <a:cubicBezTo>
                    <a:pt x="192483" y="160475"/>
                    <a:pt x="220627" y="122538"/>
                    <a:pt x="194881" y="81774"/>
                  </a:cubicBezTo>
                  <a:cubicBezTo>
                    <a:pt x="198585" y="78418"/>
                    <a:pt x="200707" y="73659"/>
                    <a:pt x="200728" y="68661"/>
                  </a:cubicBezTo>
                  <a:lnTo>
                    <a:pt x="200728" y="54935"/>
                  </a:lnTo>
                  <a:lnTo>
                    <a:pt x="227926" y="31810"/>
                  </a:lnTo>
                  <a:cubicBezTo>
                    <a:pt x="229659" y="30340"/>
                    <a:pt x="229872" y="27743"/>
                    <a:pt x="228402" y="26011"/>
                  </a:cubicBezTo>
                  <a:cubicBezTo>
                    <a:pt x="227855" y="25366"/>
                    <a:pt x="227123" y="24906"/>
                    <a:pt x="226305" y="24692"/>
                  </a:cubicBezTo>
                  <a:lnTo>
                    <a:pt x="140202" y="1650"/>
                  </a:lnTo>
                  <a:cubicBezTo>
                    <a:pt x="132016" y="-550"/>
                    <a:pt x="123395" y="-550"/>
                    <a:pt x="115210" y="1650"/>
                  </a:cubicBezTo>
                  <a:lnTo>
                    <a:pt x="28802" y="24692"/>
                  </a:lnTo>
                  <a:cubicBezTo>
                    <a:pt x="26611" y="25294"/>
                    <a:pt x="25323" y="27558"/>
                    <a:pt x="25925" y="29750"/>
                  </a:cubicBezTo>
                  <a:cubicBezTo>
                    <a:pt x="26140" y="30534"/>
                    <a:pt x="26583" y="31237"/>
                    <a:pt x="27198" y="31769"/>
                  </a:cubicBezTo>
                  <a:lnTo>
                    <a:pt x="54395" y="54893"/>
                  </a:lnTo>
                  <a:lnTo>
                    <a:pt x="54395" y="69007"/>
                  </a:lnTo>
                  <a:cubicBezTo>
                    <a:pt x="54412" y="73678"/>
                    <a:pt x="56264" y="78155"/>
                    <a:pt x="59551" y="81474"/>
                  </a:cubicBezTo>
                  <a:cubicBezTo>
                    <a:pt x="33452" y="122353"/>
                    <a:pt x="61720" y="160475"/>
                    <a:pt x="61720" y="160475"/>
                  </a:cubicBezTo>
                  <a:lnTo>
                    <a:pt x="86374" y="160475"/>
                  </a:lnTo>
                  <a:lnTo>
                    <a:pt x="86374" y="168922"/>
                  </a:lnTo>
                  <a:cubicBezTo>
                    <a:pt x="86374" y="170592"/>
                    <a:pt x="85364" y="172096"/>
                    <a:pt x="83819" y="172728"/>
                  </a:cubicBezTo>
                  <a:lnTo>
                    <a:pt x="71019" y="178024"/>
                  </a:lnTo>
                  <a:cubicBezTo>
                    <a:pt x="46067" y="187245"/>
                    <a:pt x="28226" y="196721"/>
                    <a:pt x="15261" y="207740"/>
                  </a:cubicBezTo>
                  <a:cubicBezTo>
                    <a:pt x="5969" y="215394"/>
                    <a:pt x="411" y="226670"/>
                    <a:pt x="0" y="238702"/>
                  </a:cubicBezTo>
                  <a:lnTo>
                    <a:pt x="0" y="310947"/>
                  </a:lnTo>
                  <a:lnTo>
                    <a:pt x="3662" y="313391"/>
                  </a:lnTo>
                  <a:cubicBezTo>
                    <a:pt x="23824" y="326826"/>
                    <a:pt x="76462" y="333520"/>
                    <a:pt x="128718" y="333520"/>
                  </a:cubicBezTo>
                  <a:cubicBezTo>
                    <a:pt x="181414" y="333520"/>
                    <a:pt x="233711" y="326706"/>
                    <a:pt x="251816" y="313128"/>
                  </a:cubicBezTo>
                  <a:lnTo>
                    <a:pt x="255107" y="310659"/>
                  </a:lnTo>
                  <a:close/>
                  <a:moveTo>
                    <a:pt x="78178" y="107034"/>
                  </a:moveTo>
                  <a:lnTo>
                    <a:pt x="78178" y="91921"/>
                  </a:lnTo>
                  <a:cubicBezTo>
                    <a:pt x="113255" y="105685"/>
                    <a:pt x="147551" y="105545"/>
                    <a:pt x="176929" y="92559"/>
                  </a:cubicBezTo>
                  <a:lnTo>
                    <a:pt x="176929" y="107034"/>
                  </a:lnTo>
                  <a:cubicBezTo>
                    <a:pt x="176929" y="134303"/>
                    <a:pt x="154823" y="156410"/>
                    <a:pt x="127554" y="156410"/>
                  </a:cubicBezTo>
                  <a:cubicBezTo>
                    <a:pt x="100284" y="156410"/>
                    <a:pt x="78178" y="134303"/>
                    <a:pt x="78178" y="107034"/>
                  </a:cubicBezTo>
                  <a:close/>
                  <a:moveTo>
                    <a:pt x="106256" y="26667"/>
                  </a:moveTo>
                  <a:cubicBezTo>
                    <a:pt x="109883" y="26650"/>
                    <a:pt x="113487" y="27248"/>
                    <a:pt x="116913" y="28436"/>
                  </a:cubicBezTo>
                  <a:cubicBezTo>
                    <a:pt x="120714" y="22505"/>
                    <a:pt x="128604" y="20779"/>
                    <a:pt x="134535" y="24580"/>
                  </a:cubicBezTo>
                  <a:cubicBezTo>
                    <a:pt x="136084" y="25572"/>
                    <a:pt x="137399" y="26888"/>
                    <a:pt x="138392" y="28436"/>
                  </a:cubicBezTo>
                  <a:cubicBezTo>
                    <a:pt x="141818" y="27248"/>
                    <a:pt x="145422" y="26649"/>
                    <a:pt x="149049" y="26667"/>
                  </a:cubicBezTo>
                  <a:lnTo>
                    <a:pt x="181044" y="26667"/>
                  </a:lnTo>
                  <a:lnTo>
                    <a:pt x="178205" y="28313"/>
                  </a:lnTo>
                  <a:cubicBezTo>
                    <a:pt x="175551" y="29872"/>
                    <a:pt x="172557" y="30762"/>
                    <a:pt x="169482" y="30905"/>
                  </a:cubicBezTo>
                  <a:cubicBezTo>
                    <a:pt x="159187" y="31163"/>
                    <a:pt x="149018" y="33239"/>
                    <a:pt x="139445" y="37036"/>
                  </a:cubicBezTo>
                  <a:cubicBezTo>
                    <a:pt x="137091" y="43603"/>
                    <a:pt x="129859" y="47019"/>
                    <a:pt x="123292" y="44665"/>
                  </a:cubicBezTo>
                  <a:cubicBezTo>
                    <a:pt x="119736" y="43391"/>
                    <a:pt x="116937" y="40592"/>
                    <a:pt x="115662" y="37036"/>
                  </a:cubicBezTo>
                  <a:cubicBezTo>
                    <a:pt x="106077" y="33307"/>
                    <a:pt x="95909" y="31301"/>
                    <a:pt x="85626" y="31111"/>
                  </a:cubicBezTo>
                  <a:cubicBezTo>
                    <a:pt x="82551" y="30967"/>
                    <a:pt x="79557" y="30078"/>
                    <a:pt x="76903" y="28519"/>
                  </a:cubicBezTo>
                  <a:lnTo>
                    <a:pt x="74063" y="26873"/>
                  </a:lnTo>
                  <a:close/>
                  <a:moveTo>
                    <a:pt x="65834" y="57609"/>
                  </a:moveTo>
                  <a:lnTo>
                    <a:pt x="189273" y="57609"/>
                  </a:lnTo>
                  <a:lnTo>
                    <a:pt x="189273" y="69953"/>
                  </a:lnTo>
                  <a:lnTo>
                    <a:pt x="65834" y="69953"/>
                  </a:lnTo>
                  <a:close/>
                  <a:moveTo>
                    <a:pt x="138663" y="259971"/>
                  </a:moveTo>
                  <a:lnTo>
                    <a:pt x="137046" y="218080"/>
                  </a:lnTo>
                  <a:lnTo>
                    <a:pt x="117987" y="218080"/>
                  </a:lnTo>
                  <a:lnTo>
                    <a:pt x="116399" y="259794"/>
                  </a:lnTo>
                  <a:lnTo>
                    <a:pt x="87354" y="189092"/>
                  </a:lnTo>
                  <a:lnTo>
                    <a:pt x="90082" y="187973"/>
                  </a:lnTo>
                  <a:cubicBezTo>
                    <a:pt x="97824" y="184827"/>
                    <a:pt x="102882" y="177296"/>
                    <a:pt x="102866" y="168939"/>
                  </a:cubicBezTo>
                  <a:lnTo>
                    <a:pt x="102866" y="168013"/>
                  </a:lnTo>
                  <a:cubicBezTo>
                    <a:pt x="118697" y="174478"/>
                    <a:pt x="136431" y="174478"/>
                    <a:pt x="152262" y="168013"/>
                  </a:cubicBezTo>
                  <a:lnTo>
                    <a:pt x="152262" y="168927"/>
                  </a:lnTo>
                  <a:cubicBezTo>
                    <a:pt x="152240" y="177277"/>
                    <a:pt x="157286" y="184806"/>
                    <a:pt x="165017" y="187961"/>
                  </a:cubicBezTo>
                  <a:lnTo>
                    <a:pt x="167766" y="189088"/>
                  </a:lnTo>
                  <a:close/>
                  <a:moveTo>
                    <a:pt x="226305" y="263341"/>
                  </a:moveTo>
                  <a:lnTo>
                    <a:pt x="185159" y="263341"/>
                  </a:lnTo>
                  <a:lnTo>
                    <a:pt x="185159" y="255112"/>
                  </a:lnTo>
                  <a:lnTo>
                    <a:pt x="226305" y="255112"/>
                  </a:lnTo>
                  <a:close/>
                </a:path>
              </a:pathLst>
            </a:custGeom>
            <a:grpFill/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5205587-8407-12D3-B224-9A2BABC79C20}"/>
                </a:ext>
              </a:extLst>
            </p:cNvPr>
            <p:cNvSpPr/>
            <p:nvPr/>
          </p:nvSpPr>
          <p:spPr>
            <a:xfrm>
              <a:off x="2133593" y="3687433"/>
              <a:ext cx="32917" cy="24687"/>
            </a:xfrm>
            <a:custGeom>
              <a:avLst/>
              <a:gdLst>
                <a:gd name="connsiteX0" fmla="*/ 6386 w 32917"/>
                <a:gd name="connsiteY0" fmla="*/ 24688 h 24687"/>
                <a:gd name="connsiteX1" fmla="*/ 26531 w 32917"/>
                <a:gd name="connsiteY1" fmla="*/ 24688 h 24687"/>
                <a:gd name="connsiteX2" fmla="*/ 32917 w 32917"/>
                <a:gd name="connsiteY2" fmla="*/ 0 h 24687"/>
                <a:gd name="connsiteX3" fmla="*/ 0 w 32917"/>
                <a:gd name="connsiteY3" fmla="*/ 0 h 24687"/>
                <a:gd name="connsiteX4" fmla="*/ 6386 w 32917"/>
                <a:gd name="connsiteY4" fmla="*/ 24688 h 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17" h="24687">
                  <a:moveTo>
                    <a:pt x="6386" y="24688"/>
                  </a:moveTo>
                  <a:lnTo>
                    <a:pt x="26531" y="24688"/>
                  </a:lnTo>
                  <a:lnTo>
                    <a:pt x="32917" y="0"/>
                  </a:lnTo>
                  <a:lnTo>
                    <a:pt x="0" y="0"/>
                  </a:lnTo>
                  <a:lnTo>
                    <a:pt x="6386" y="24688"/>
                  </a:lnTo>
                  <a:close/>
                </a:path>
              </a:pathLst>
            </a:custGeom>
            <a:grpFill/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E9BE4348-618A-F3DD-CAA4-713F5C9B371D}"/>
              </a:ext>
            </a:extLst>
          </p:cNvPr>
          <p:cNvGrpSpPr/>
          <p:nvPr/>
        </p:nvGrpSpPr>
        <p:grpSpPr>
          <a:xfrm>
            <a:off x="4503603" y="5930988"/>
            <a:ext cx="246746" cy="322589"/>
            <a:chOff x="4503603" y="5930988"/>
            <a:chExt cx="246746" cy="322589"/>
          </a:xfrm>
          <a:solidFill>
            <a:schemeClr val="bg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4916401-4D9F-9082-A2D6-8A46531CD193}"/>
                </a:ext>
              </a:extLst>
            </p:cNvPr>
            <p:cNvSpPr/>
            <p:nvPr/>
          </p:nvSpPr>
          <p:spPr>
            <a:xfrm>
              <a:off x="4503603" y="5930988"/>
              <a:ext cx="246746" cy="322589"/>
            </a:xfrm>
            <a:custGeom>
              <a:avLst/>
              <a:gdLst>
                <a:gd name="connsiteX0" fmla="*/ 246746 w 246746"/>
                <a:gd name="connsiteY0" fmla="*/ 230716 h 322589"/>
                <a:gd name="connsiteX1" fmla="*/ 231997 w 246746"/>
                <a:gd name="connsiteY1" fmla="*/ 200935 h 322589"/>
                <a:gd name="connsiteX2" fmla="*/ 178334 w 246746"/>
                <a:gd name="connsiteY2" fmla="*/ 172281 h 322589"/>
                <a:gd name="connsiteX3" fmla="*/ 165638 w 246746"/>
                <a:gd name="connsiteY3" fmla="*/ 167083 h 322589"/>
                <a:gd name="connsiteX4" fmla="*/ 163171 w 246746"/>
                <a:gd name="connsiteY4" fmla="*/ 163402 h 322589"/>
                <a:gd name="connsiteX5" fmla="*/ 163171 w 246746"/>
                <a:gd name="connsiteY5" fmla="*/ 155216 h 322589"/>
                <a:gd name="connsiteX6" fmla="*/ 186174 w 246746"/>
                <a:gd name="connsiteY6" fmla="*/ 155216 h 322589"/>
                <a:gd name="connsiteX7" fmla="*/ 188494 w 246746"/>
                <a:gd name="connsiteY7" fmla="*/ 79094 h 322589"/>
                <a:gd name="connsiteX8" fmla="*/ 194150 w 246746"/>
                <a:gd name="connsiteY8" fmla="*/ 66411 h 322589"/>
                <a:gd name="connsiteX9" fmla="*/ 194150 w 246746"/>
                <a:gd name="connsiteY9" fmla="*/ 53134 h 322589"/>
                <a:gd name="connsiteX10" fmla="*/ 220456 w 246746"/>
                <a:gd name="connsiteY10" fmla="*/ 30768 h 322589"/>
                <a:gd name="connsiteX11" fmla="*/ 220916 w 246746"/>
                <a:gd name="connsiteY11" fmla="*/ 25158 h 322589"/>
                <a:gd name="connsiteX12" fmla="*/ 218888 w 246746"/>
                <a:gd name="connsiteY12" fmla="*/ 23883 h 322589"/>
                <a:gd name="connsiteX13" fmla="*/ 135607 w 246746"/>
                <a:gd name="connsiteY13" fmla="*/ 1596 h 322589"/>
                <a:gd name="connsiteX14" fmla="*/ 111434 w 246746"/>
                <a:gd name="connsiteY14" fmla="*/ 1596 h 322589"/>
                <a:gd name="connsiteX15" fmla="*/ 27858 w 246746"/>
                <a:gd name="connsiteY15" fmla="*/ 23883 h 322589"/>
                <a:gd name="connsiteX16" fmla="*/ 25075 w 246746"/>
                <a:gd name="connsiteY16" fmla="*/ 28775 h 322589"/>
                <a:gd name="connsiteX17" fmla="*/ 26306 w 246746"/>
                <a:gd name="connsiteY17" fmla="*/ 30728 h 322589"/>
                <a:gd name="connsiteX18" fmla="*/ 52613 w 246746"/>
                <a:gd name="connsiteY18" fmla="*/ 53094 h 322589"/>
                <a:gd name="connsiteX19" fmla="*/ 52613 w 246746"/>
                <a:gd name="connsiteY19" fmla="*/ 66745 h 322589"/>
                <a:gd name="connsiteX20" fmla="*/ 57599 w 246746"/>
                <a:gd name="connsiteY20" fmla="*/ 78804 h 322589"/>
                <a:gd name="connsiteX21" fmla="*/ 59697 w 246746"/>
                <a:gd name="connsiteY21" fmla="*/ 155216 h 322589"/>
                <a:gd name="connsiteX22" fmla="*/ 83544 w 246746"/>
                <a:gd name="connsiteY22" fmla="*/ 155216 h 322589"/>
                <a:gd name="connsiteX23" fmla="*/ 83544 w 246746"/>
                <a:gd name="connsiteY23" fmla="*/ 163386 h 322589"/>
                <a:gd name="connsiteX24" fmla="*/ 81072 w 246746"/>
                <a:gd name="connsiteY24" fmla="*/ 167067 h 322589"/>
                <a:gd name="connsiteX25" fmla="*/ 68691 w 246746"/>
                <a:gd name="connsiteY25" fmla="*/ 172189 h 322589"/>
                <a:gd name="connsiteX26" fmla="*/ 14761 w 246746"/>
                <a:gd name="connsiteY26" fmla="*/ 200931 h 322589"/>
                <a:gd name="connsiteX27" fmla="*/ 0 w 246746"/>
                <a:gd name="connsiteY27" fmla="*/ 230879 h 322589"/>
                <a:gd name="connsiteX28" fmla="*/ 0 w 246746"/>
                <a:gd name="connsiteY28" fmla="*/ 300756 h 322589"/>
                <a:gd name="connsiteX29" fmla="*/ 3542 w 246746"/>
                <a:gd name="connsiteY29" fmla="*/ 303120 h 322589"/>
                <a:gd name="connsiteX30" fmla="*/ 124500 w 246746"/>
                <a:gd name="connsiteY30" fmla="*/ 322589 h 322589"/>
                <a:gd name="connsiteX31" fmla="*/ 243563 w 246746"/>
                <a:gd name="connsiteY31" fmla="*/ 302865 h 322589"/>
                <a:gd name="connsiteX32" fmla="*/ 246746 w 246746"/>
                <a:gd name="connsiteY32" fmla="*/ 300478 h 322589"/>
                <a:gd name="connsiteX33" fmla="*/ 75616 w 246746"/>
                <a:gd name="connsiteY33" fmla="*/ 103526 h 322589"/>
                <a:gd name="connsiteX34" fmla="*/ 75616 w 246746"/>
                <a:gd name="connsiteY34" fmla="*/ 88908 h 322589"/>
                <a:gd name="connsiteX35" fmla="*/ 171131 w 246746"/>
                <a:gd name="connsiteY35" fmla="*/ 89525 h 322589"/>
                <a:gd name="connsiteX36" fmla="*/ 171131 w 246746"/>
                <a:gd name="connsiteY36" fmla="*/ 103526 h 322589"/>
                <a:gd name="connsiteX37" fmla="*/ 123373 w 246746"/>
                <a:gd name="connsiteY37" fmla="*/ 151284 h 322589"/>
                <a:gd name="connsiteX38" fmla="*/ 75616 w 246746"/>
                <a:gd name="connsiteY38" fmla="*/ 103526 h 322589"/>
                <a:gd name="connsiteX39" fmla="*/ 102774 w 246746"/>
                <a:gd name="connsiteY39" fmla="*/ 25793 h 322589"/>
                <a:gd name="connsiteX40" fmla="*/ 113082 w 246746"/>
                <a:gd name="connsiteY40" fmla="*/ 27504 h 322589"/>
                <a:gd name="connsiteX41" fmla="*/ 130126 w 246746"/>
                <a:gd name="connsiteY41" fmla="*/ 23774 h 322589"/>
                <a:gd name="connsiteX42" fmla="*/ 133856 w 246746"/>
                <a:gd name="connsiteY42" fmla="*/ 27504 h 322589"/>
                <a:gd name="connsiteX43" fmla="*/ 144164 w 246746"/>
                <a:gd name="connsiteY43" fmla="*/ 25793 h 322589"/>
                <a:gd name="connsiteX44" fmla="*/ 175110 w 246746"/>
                <a:gd name="connsiteY44" fmla="*/ 25793 h 322589"/>
                <a:gd name="connsiteX45" fmla="*/ 172364 w 246746"/>
                <a:gd name="connsiteY45" fmla="*/ 27385 h 322589"/>
                <a:gd name="connsiteX46" fmla="*/ 163927 w 246746"/>
                <a:gd name="connsiteY46" fmla="*/ 29892 h 322589"/>
                <a:gd name="connsiteX47" fmla="*/ 134875 w 246746"/>
                <a:gd name="connsiteY47" fmla="*/ 35822 h 322589"/>
                <a:gd name="connsiteX48" fmla="*/ 119251 w 246746"/>
                <a:gd name="connsiteY48" fmla="*/ 43201 h 322589"/>
                <a:gd name="connsiteX49" fmla="*/ 111872 w 246746"/>
                <a:gd name="connsiteY49" fmla="*/ 35822 h 322589"/>
                <a:gd name="connsiteX50" fmla="*/ 82819 w 246746"/>
                <a:gd name="connsiteY50" fmla="*/ 30091 h 322589"/>
                <a:gd name="connsiteX51" fmla="*/ 74382 w 246746"/>
                <a:gd name="connsiteY51" fmla="*/ 27584 h 322589"/>
                <a:gd name="connsiteX52" fmla="*/ 71636 w 246746"/>
                <a:gd name="connsiteY52" fmla="*/ 25992 h 322589"/>
                <a:gd name="connsiteX53" fmla="*/ 63677 w 246746"/>
                <a:gd name="connsiteY53" fmla="*/ 55721 h 322589"/>
                <a:gd name="connsiteX54" fmla="*/ 183070 w 246746"/>
                <a:gd name="connsiteY54" fmla="*/ 55721 h 322589"/>
                <a:gd name="connsiteX55" fmla="*/ 183070 w 246746"/>
                <a:gd name="connsiteY55" fmla="*/ 67660 h 322589"/>
                <a:gd name="connsiteX56" fmla="*/ 63677 w 246746"/>
                <a:gd name="connsiteY56" fmla="*/ 67660 h 322589"/>
                <a:gd name="connsiteX57" fmla="*/ 134119 w 246746"/>
                <a:gd name="connsiteY57" fmla="*/ 251451 h 322589"/>
                <a:gd name="connsiteX58" fmla="*/ 132555 w 246746"/>
                <a:gd name="connsiteY58" fmla="*/ 210933 h 322589"/>
                <a:gd name="connsiteX59" fmla="*/ 114120 w 246746"/>
                <a:gd name="connsiteY59" fmla="*/ 210933 h 322589"/>
                <a:gd name="connsiteX60" fmla="*/ 112584 w 246746"/>
                <a:gd name="connsiteY60" fmla="*/ 251280 h 322589"/>
                <a:gd name="connsiteX61" fmla="*/ 84491 w 246746"/>
                <a:gd name="connsiteY61" fmla="*/ 182895 h 322589"/>
                <a:gd name="connsiteX62" fmla="*/ 87129 w 246746"/>
                <a:gd name="connsiteY62" fmla="*/ 181812 h 322589"/>
                <a:gd name="connsiteX63" fmla="*/ 99495 w 246746"/>
                <a:gd name="connsiteY63" fmla="*/ 163402 h 322589"/>
                <a:gd name="connsiteX64" fmla="*/ 99495 w 246746"/>
                <a:gd name="connsiteY64" fmla="*/ 162507 h 322589"/>
                <a:gd name="connsiteX65" fmla="*/ 147272 w 246746"/>
                <a:gd name="connsiteY65" fmla="*/ 162507 h 322589"/>
                <a:gd name="connsiteX66" fmla="*/ 147272 w 246746"/>
                <a:gd name="connsiteY66" fmla="*/ 163390 h 322589"/>
                <a:gd name="connsiteX67" fmla="*/ 159609 w 246746"/>
                <a:gd name="connsiteY67" fmla="*/ 181801 h 322589"/>
                <a:gd name="connsiteX68" fmla="*/ 162268 w 246746"/>
                <a:gd name="connsiteY68" fmla="*/ 182891 h 322589"/>
                <a:gd name="connsiteX69" fmla="*/ 218888 w 246746"/>
                <a:gd name="connsiteY69" fmla="*/ 254710 h 322589"/>
                <a:gd name="connsiteX70" fmla="*/ 179090 w 246746"/>
                <a:gd name="connsiteY70" fmla="*/ 254710 h 322589"/>
                <a:gd name="connsiteX71" fmla="*/ 179090 w 246746"/>
                <a:gd name="connsiteY71" fmla="*/ 246751 h 322589"/>
                <a:gd name="connsiteX72" fmla="*/ 218888 w 246746"/>
                <a:gd name="connsiteY72" fmla="*/ 246751 h 3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46746" h="322589">
                  <a:moveTo>
                    <a:pt x="246746" y="230716"/>
                  </a:moveTo>
                  <a:cubicBezTo>
                    <a:pt x="246312" y="219138"/>
                    <a:pt x="240944" y="208298"/>
                    <a:pt x="231997" y="200935"/>
                  </a:cubicBezTo>
                  <a:cubicBezTo>
                    <a:pt x="219493" y="190313"/>
                    <a:pt x="202332" y="181176"/>
                    <a:pt x="178334" y="172281"/>
                  </a:cubicBezTo>
                  <a:lnTo>
                    <a:pt x="165638" y="167083"/>
                  </a:lnTo>
                  <a:cubicBezTo>
                    <a:pt x="164146" y="166470"/>
                    <a:pt x="163171" y="165016"/>
                    <a:pt x="163171" y="163402"/>
                  </a:cubicBezTo>
                  <a:lnTo>
                    <a:pt x="163171" y="155216"/>
                  </a:lnTo>
                  <a:lnTo>
                    <a:pt x="186174" y="155216"/>
                  </a:lnTo>
                  <a:cubicBezTo>
                    <a:pt x="186174" y="155216"/>
                    <a:pt x="213396" y="118522"/>
                    <a:pt x="188494" y="79094"/>
                  </a:cubicBezTo>
                  <a:cubicBezTo>
                    <a:pt x="192077" y="75848"/>
                    <a:pt x="194129" y="71245"/>
                    <a:pt x="194150" y="66411"/>
                  </a:cubicBezTo>
                  <a:lnTo>
                    <a:pt x="194150" y="53134"/>
                  </a:lnTo>
                  <a:lnTo>
                    <a:pt x="220456" y="30768"/>
                  </a:lnTo>
                  <a:cubicBezTo>
                    <a:pt x="222132" y="29346"/>
                    <a:pt x="222338" y="26834"/>
                    <a:pt x="220916" y="25158"/>
                  </a:cubicBezTo>
                  <a:cubicBezTo>
                    <a:pt x="220387" y="24535"/>
                    <a:pt x="219679" y="24090"/>
                    <a:pt x="218888" y="23883"/>
                  </a:cubicBezTo>
                  <a:lnTo>
                    <a:pt x="135607" y="1596"/>
                  </a:lnTo>
                  <a:cubicBezTo>
                    <a:pt x="127690" y="-532"/>
                    <a:pt x="119351" y="-532"/>
                    <a:pt x="111434" y="1596"/>
                  </a:cubicBezTo>
                  <a:lnTo>
                    <a:pt x="27858" y="23883"/>
                  </a:lnTo>
                  <a:cubicBezTo>
                    <a:pt x="25739" y="24465"/>
                    <a:pt x="24493" y="26655"/>
                    <a:pt x="25075" y="28775"/>
                  </a:cubicBezTo>
                  <a:cubicBezTo>
                    <a:pt x="25284" y="29533"/>
                    <a:pt x="25712" y="30213"/>
                    <a:pt x="26306" y="30728"/>
                  </a:cubicBezTo>
                  <a:lnTo>
                    <a:pt x="52613" y="53094"/>
                  </a:lnTo>
                  <a:lnTo>
                    <a:pt x="52613" y="66745"/>
                  </a:lnTo>
                  <a:cubicBezTo>
                    <a:pt x="52629" y="71263"/>
                    <a:pt x="54420" y="75594"/>
                    <a:pt x="57599" y="78804"/>
                  </a:cubicBezTo>
                  <a:cubicBezTo>
                    <a:pt x="32356" y="118343"/>
                    <a:pt x="59697" y="155216"/>
                    <a:pt x="59697" y="155216"/>
                  </a:cubicBezTo>
                  <a:lnTo>
                    <a:pt x="83544" y="155216"/>
                  </a:lnTo>
                  <a:lnTo>
                    <a:pt x="83544" y="163386"/>
                  </a:lnTo>
                  <a:cubicBezTo>
                    <a:pt x="83543" y="165001"/>
                    <a:pt x="82567" y="166455"/>
                    <a:pt x="81072" y="167067"/>
                  </a:cubicBezTo>
                  <a:lnTo>
                    <a:pt x="68691" y="172189"/>
                  </a:lnTo>
                  <a:cubicBezTo>
                    <a:pt x="44558" y="181108"/>
                    <a:pt x="27301" y="190273"/>
                    <a:pt x="14761" y="200931"/>
                  </a:cubicBezTo>
                  <a:cubicBezTo>
                    <a:pt x="5773" y="208335"/>
                    <a:pt x="397" y="219242"/>
                    <a:pt x="0" y="230879"/>
                  </a:cubicBezTo>
                  <a:lnTo>
                    <a:pt x="0" y="300756"/>
                  </a:lnTo>
                  <a:lnTo>
                    <a:pt x="3542" y="303120"/>
                  </a:lnTo>
                  <a:cubicBezTo>
                    <a:pt x="23043" y="316114"/>
                    <a:pt x="73956" y="322589"/>
                    <a:pt x="124500" y="322589"/>
                  </a:cubicBezTo>
                  <a:cubicBezTo>
                    <a:pt x="175469" y="322589"/>
                    <a:pt x="226052" y="315999"/>
                    <a:pt x="243563" y="302865"/>
                  </a:cubicBezTo>
                  <a:lnTo>
                    <a:pt x="246746" y="300478"/>
                  </a:lnTo>
                  <a:close/>
                  <a:moveTo>
                    <a:pt x="75616" y="103526"/>
                  </a:moveTo>
                  <a:lnTo>
                    <a:pt x="75616" y="88908"/>
                  </a:lnTo>
                  <a:cubicBezTo>
                    <a:pt x="109543" y="102221"/>
                    <a:pt x="142715" y="102086"/>
                    <a:pt x="171131" y="89525"/>
                  </a:cubicBezTo>
                  <a:lnTo>
                    <a:pt x="171131" y="103526"/>
                  </a:lnTo>
                  <a:cubicBezTo>
                    <a:pt x="171131" y="129902"/>
                    <a:pt x="149749" y="151284"/>
                    <a:pt x="123373" y="151284"/>
                  </a:cubicBezTo>
                  <a:cubicBezTo>
                    <a:pt x="96998" y="151284"/>
                    <a:pt x="75616" y="129902"/>
                    <a:pt x="75616" y="103526"/>
                  </a:cubicBezTo>
                  <a:close/>
                  <a:moveTo>
                    <a:pt x="102774" y="25793"/>
                  </a:moveTo>
                  <a:cubicBezTo>
                    <a:pt x="106282" y="25776"/>
                    <a:pt x="109767" y="26355"/>
                    <a:pt x="113082" y="27504"/>
                  </a:cubicBezTo>
                  <a:cubicBezTo>
                    <a:pt x="116758" y="21768"/>
                    <a:pt x="124389" y="20098"/>
                    <a:pt x="130126" y="23774"/>
                  </a:cubicBezTo>
                  <a:cubicBezTo>
                    <a:pt x="131624" y="24734"/>
                    <a:pt x="132896" y="26006"/>
                    <a:pt x="133856" y="27504"/>
                  </a:cubicBezTo>
                  <a:cubicBezTo>
                    <a:pt x="137170" y="26355"/>
                    <a:pt x="140656" y="25776"/>
                    <a:pt x="144164" y="25793"/>
                  </a:cubicBezTo>
                  <a:lnTo>
                    <a:pt x="175110" y="25793"/>
                  </a:lnTo>
                  <a:lnTo>
                    <a:pt x="172364" y="27385"/>
                  </a:lnTo>
                  <a:cubicBezTo>
                    <a:pt x="169797" y="28893"/>
                    <a:pt x="166901" y="29753"/>
                    <a:pt x="163927" y="29892"/>
                  </a:cubicBezTo>
                  <a:cubicBezTo>
                    <a:pt x="153969" y="30142"/>
                    <a:pt x="144134" y="32150"/>
                    <a:pt x="134875" y="35822"/>
                  </a:cubicBezTo>
                  <a:cubicBezTo>
                    <a:pt x="132598" y="42174"/>
                    <a:pt x="125603" y="45478"/>
                    <a:pt x="119251" y="43201"/>
                  </a:cubicBezTo>
                  <a:cubicBezTo>
                    <a:pt x="115812" y="41969"/>
                    <a:pt x="113104" y="39261"/>
                    <a:pt x="111872" y="35822"/>
                  </a:cubicBezTo>
                  <a:cubicBezTo>
                    <a:pt x="102601" y="32216"/>
                    <a:pt x="92766" y="30276"/>
                    <a:pt x="82819" y="30091"/>
                  </a:cubicBezTo>
                  <a:cubicBezTo>
                    <a:pt x="79845" y="29952"/>
                    <a:pt x="76949" y="29092"/>
                    <a:pt x="74382" y="27584"/>
                  </a:cubicBezTo>
                  <a:lnTo>
                    <a:pt x="71636" y="25992"/>
                  </a:lnTo>
                  <a:close/>
                  <a:moveTo>
                    <a:pt x="63677" y="55721"/>
                  </a:moveTo>
                  <a:lnTo>
                    <a:pt x="183070" y="55721"/>
                  </a:lnTo>
                  <a:lnTo>
                    <a:pt x="183070" y="67660"/>
                  </a:lnTo>
                  <a:lnTo>
                    <a:pt x="63677" y="67660"/>
                  </a:lnTo>
                  <a:close/>
                  <a:moveTo>
                    <a:pt x="134119" y="251451"/>
                  </a:moveTo>
                  <a:lnTo>
                    <a:pt x="132555" y="210933"/>
                  </a:lnTo>
                  <a:lnTo>
                    <a:pt x="114120" y="210933"/>
                  </a:lnTo>
                  <a:lnTo>
                    <a:pt x="112584" y="251280"/>
                  </a:lnTo>
                  <a:lnTo>
                    <a:pt x="84491" y="182895"/>
                  </a:lnTo>
                  <a:lnTo>
                    <a:pt x="87129" y="181812"/>
                  </a:lnTo>
                  <a:cubicBezTo>
                    <a:pt x="94618" y="178769"/>
                    <a:pt x="99510" y="171485"/>
                    <a:pt x="99495" y="163402"/>
                  </a:cubicBezTo>
                  <a:lnTo>
                    <a:pt x="99495" y="162507"/>
                  </a:lnTo>
                  <a:cubicBezTo>
                    <a:pt x="114806" y="168760"/>
                    <a:pt x="131960" y="168760"/>
                    <a:pt x="147272" y="162507"/>
                  </a:cubicBezTo>
                  <a:lnTo>
                    <a:pt x="147272" y="163390"/>
                  </a:lnTo>
                  <a:cubicBezTo>
                    <a:pt x="147250" y="171467"/>
                    <a:pt x="152131" y="178749"/>
                    <a:pt x="159609" y="181801"/>
                  </a:cubicBezTo>
                  <a:lnTo>
                    <a:pt x="162268" y="182891"/>
                  </a:lnTo>
                  <a:close/>
                  <a:moveTo>
                    <a:pt x="218888" y="254710"/>
                  </a:moveTo>
                  <a:lnTo>
                    <a:pt x="179090" y="254710"/>
                  </a:lnTo>
                  <a:lnTo>
                    <a:pt x="179090" y="246751"/>
                  </a:lnTo>
                  <a:lnTo>
                    <a:pt x="218888" y="246751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F3DA4F5-0174-1D7A-CF1B-AEFDC9374C81}"/>
                </a:ext>
              </a:extLst>
            </p:cNvPr>
            <p:cNvSpPr/>
            <p:nvPr/>
          </p:nvSpPr>
          <p:spPr>
            <a:xfrm>
              <a:off x="4611069" y="6110003"/>
              <a:ext cx="31838" cy="23878"/>
            </a:xfrm>
            <a:custGeom>
              <a:avLst/>
              <a:gdLst>
                <a:gd name="connsiteX0" fmla="*/ 6177 w 31838"/>
                <a:gd name="connsiteY0" fmla="*/ 23879 h 23878"/>
                <a:gd name="connsiteX1" fmla="*/ 25662 w 31838"/>
                <a:gd name="connsiteY1" fmla="*/ 23879 h 23878"/>
                <a:gd name="connsiteX2" fmla="*/ 31838 w 31838"/>
                <a:gd name="connsiteY2" fmla="*/ 0 h 23878"/>
                <a:gd name="connsiteX3" fmla="*/ 0 w 31838"/>
                <a:gd name="connsiteY3" fmla="*/ 0 h 23878"/>
                <a:gd name="connsiteX4" fmla="*/ 6177 w 31838"/>
                <a:gd name="connsiteY4" fmla="*/ 23879 h 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" h="23878">
                  <a:moveTo>
                    <a:pt x="6177" y="23879"/>
                  </a:moveTo>
                  <a:lnTo>
                    <a:pt x="25662" y="23879"/>
                  </a:lnTo>
                  <a:lnTo>
                    <a:pt x="31838" y="0"/>
                  </a:lnTo>
                  <a:lnTo>
                    <a:pt x="0" y="0"/>
                  </a:lnTo>
                  <a:lnTo>
                    <a:pt x="6177" y="23879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A08C30-AAC3-40E1-490D-3F7D11019029}"/>
              </a:ext>
            </a:extLst>
          </p:cNvPr>
          <p:cNvSpPr/>
          <p:nvPr/>
        </p:nvSpPr>
        <p:spPr>
          <a:xfrm>
            <a:off x="773761" y="2300080"/>
            <a:ext cx="312712" cy="312712"/>
          </a:xfrm>
          <a:custGeom>
            <a:avLst/>
            <a:gdLst>
              <a:gd name="connsiteX0" fmla="*/ 156356 w 312712"/>
              <a:gd name="connsiteY0" fmla="*/ 0 h 312712"/>
              <a:gd name="connsiteX1" fmla="*/ 0 w 312712"/>
              <a:gd name="connsiteY1" fmla="*/ 156356 h 312712"/>
              <a:gd name="connsiteX2" fmla="*/ 156356 w 312712"/>
              <a:gd name="connsiteY2" fmla="*/ 312712 h 312712"/>
              <a:gd name="connsiteX3" fmla="*/ 312712 w 312712"/>
              <a:gd name="connsiteY3" fmla="*/ 156356 h 312712"/>
              <a:gd name="connsiteX4" fmla="*/ 156356 w 312712"/>
              <a:gd name="connsiteY4" fmla="*/ 0 h 312712"/>
              <a:gd name="connsiteX5" fmla="*/ 156356 w 312712"/>
              <a:gd name="connsiteY5" fmla="*/ 24688 h 312712"/>
              <a:gd name="connsiteX6" fmla="*/ 288024 w 312712"/>
              <a:gd name="connsiteY6" fmla="*/ 156356 h 312712"/>
              <a:gd name="connsiteX7" fmla="*/ 156356 w 312712"/>
              <a:gd name="connsiteY7" fmla="*/ 288024 h 312712"/>
              <a:gd name="connsiteX8" fmla="*/ 24688 w 312712"/>
              <a:gd name="connsiteY8" fmla="*/ 156356 h 312712"/>
              <a:gd name="connsiteX9" fmla="*/ 156356 w 312712"/>
              <a:gd name="connsiteY9" fmla="*/ 24688 h 3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2" h="312712">
                <a:moveTo>
                  <a:pt x="156356" y="0"/>
                </a:moveTo>
                <a:cubicBezTo>
                  <a:pt x="69949" y="0"/>
                  <a:pt x="0" y="69949"/>
                  <a:pt x="0" y="156356"/>
                </a:cubicBezTo>
                <a:cubicBezTo>
                  <a:pt x="0" y="242763"/>
                  <a:pt x="69949" y="312712"/>
                  <a:pt x="156356" y="312712"/>
                </a:cubicBezTo>
                <a:cubicBezTo>
                  <a:pt x="242763" y="312712"/>
                  <a:pt x="312712" y="242763"/>
                  <a:pt x="312712" y="156356"/>
                </a:cubicBezTo>
                <a:cubicBezTo>
                  <a:pt x="312712" y="69949"/>
                  <a:pt x="242763" y="0"/>
                  <a:pt x="156356" y="0"/>
                </a:cubicBezTo>
                <a:close/>
                <a:moveTo>
                  <a:pt x="156356" y="24688"/>
                </a:moveTo>
                <a:cubicBezTo>
                  <a:pt x="228774" y="24688"/>
                  <a:pt x="288024" y="83939"/>
                  <a:pt x="288024" y="156356"/>
                </a:cubicBezTo>
                <a:cubicBezTo>
                  <a:pt x="288024" y="228774"/>
                  <a:pt x="228774" y="288024"/>
                  <a:pt x="156356" y="288024"/>
                </a:cubicBezTo>
                <a:cubicBezTo>
                  <a:pt x="83939" y="288024"/>
                  <a:pt x="24688" y="228774"/>
                  <a:pt x="24688" y="156356"/>
                </a:cubicBezTo>
                <a:cubicBezTo>
                  <a:pt x="24688" y="83939"/>
                  <a:pt x="83939" y="24688"/>
                  <a:pt x="156356" y="24688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9B4B001-905D-2F46-CAA2-66058F27EE2A}"/>
              </a:ext>
            </a:extLst>
          </p:cNvPr>
          <p:cNvSpPr/>
          <p:nvPr/>
        </p:nvSpPr>
        <p:spPr>
          <a:xfrm>
            <a:off x="865929" y="2393071"/>
            <a:ext cx="127553" cy="127553"/>
          </a:xfrm>
          <a:custGeom>
            <a:avLst/>
            <a:gdLst>
              <a:gd name="connsiteX0" fmla="*/ 0 w 127553"/>
              <a:gd name="connsiteY0" fmla="*/ 127554 h 127553"/>
              <a:gd name="connsiteX1" fmla="*/ 90522 w 127553"/>
              <a:gd name="connsiteY1" fmla="*/ 90522 h 127553"/>
              <a:gd name="connsiteX2" fmla="*/ 127554 w 127553"/>
              <a:gd name="connsiteY2" fmla="*/ 0 h 127553"/>
              <a:gd name="connsiteX3" fmla="*/ 37032 w 127553"/>
              <a:gd name="connsiteY3" fmla="*/ 37855 h 127553"/>
              <a:gd name="connsiteX4" fmla="*/ 0 w 127553"/>
              <a:gd name="connsiteY4" fmla="*/ 127554 h 127553"/>
              <a:gd name="connsiteX5" fmla="*/ 64188 w 127553"/>
              <a:gd name="connsiteY5" fmla="*/ 55136 h 127553"/>
              <a:gd name="connsiteX6" fmla="*/ 72418 w 127553"/>
              <a:gd name="connsiteY6" fmla="*/ 63365 h 127553"/>
              <a:gd name="connsiteX7" fmla="*/ 64188 w 127553"/>
              <a:gd name="connsiteY7" fmla="*/ 71595 h 127553"/>
              <a:gd name="connsiteX8" fmla="*/ 55959 w 127553"/>
              <a:gd name="connsiteY8" fmla="*/ 63365 h 127553"/>
              <a:gd name="connsiteX9" fmla="*/ 64188 w 127553"/>
              <a:gd name="connsiteY9" fmla="*/ 55136 h 12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53" h="127553">
                <a:moveTo>
                  <a:pt x="0" y="127554"/>
                </a:moveTo>
                <a:lnTo>
                  <a:pt x="90522" y="90522"/>
                </a:lnTo>
                <a:lnTo>
                  <a:pt x="127554" y="0"/>
                </a:lnTo>
                <a:lnTo>
                  <a:pt x="37032" y="37855"/>
                </a:lnTo>
                <a:lnTo>
                  <a:pt x="0" y="127554"/>
                </a:lnTo>
                <a:close/>
                <a:moveTo>
                  <a:pt x="64188" y="55136"/>
                </a:moveTo>
                <a:cubicBezTo>
                  <a:pt x="69126" y="55136"/>
                  <a:pt x="72418" y="58428"/>
                  <a:pt x="72418" y="63365"/>
                </a:cubicBezTo>
                <a:cubicBezTo>
                  <a:pt x="72418" y="68303"/>
                  <a:pt x="69126" y="71595"/>
                  <a:pt x="64188" y="71595"/>
                </a:cubicBezTo>
                <a:cubicBezTo>
                  <a:pt x="59251" y="71595"/>
                  <a:pt x="55959" y="68303"/>
                  <a:pt x="55959" y="63365"/>
                </a:cubicBezTo>
                <a:cubicBezTo>
                  <a:pt x="55959" y="58428"/>
                  <a:pt x="59251" y="55136"/>
                  <a:pt x="64188" y="55136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D0495E2-4EE0-EEF7-8D19-8B225047E2EE}"/>
              </a:ext>
            </a:extLst>
          </p:cNvPr>
          <p:cNvSpPr/>
          <p:nvPr/>
        </p:nvSpPr>
        <p:spPr>
          <a:xfrm>
            <a:off x="4470619" y="3470146"/>
            <a:ext cx="312712" cy="312712"/>
          </a:xfrm>
          <a:custGeom>
            <a:avLst/>
            <a:gdLst>
              <a:gd name="connsiteX0" fmla="*/ 156356 w 312712"/>
              <a:gd name="connsiteY0" fmla="*/ 0 h 312712"/>
              <a:gd name="connsiteX1" fmla="*/ 0 w 312712"/>
              <a:gd name="connsiteY1" fmla="*/ 156356 h 312712"/>
              <a:gd name="connsiteX2" fmla="*/ 156356 w 312712"/>
              <a:gd name="connsiteY2" fmla="*/ 312712 h 312712"/>
              <a:gd name="connsiteX3" fmla="*/ 312712 w 312712"/>
              <a:gd name="connsiteY3" fmla="*/ 156356 h 312712"/>
              <a:gd name="connsiteX4" fmla="*/ 156356 w 312712"/>
              <a:gd name="connsiteY4" fmla="*/ 0 h 312712"/>
              <a:gd name="connsiteX5" fmla="*/ 156356 w 312712"/>
              <a:gd name="connsiteY5" fmla="*/ 24688 h 312712"/>
              <a:gd name="connsiteX6" fmla="*/ 288024 w 312712"/>
              <a:gd name="connsiteY6" fmla="*/ 156356 h 312712"/>
              <a:gd name="connsiteX7" fmla="*/ 156356 w 312712"/>
              <a:gd name="connsiteY7" fmla="*/ 288024 h 312712"/>
              <a:gd name="connsiteX8" fmla="*/ 24688 w 312712"/>
              <a:gd name="connsiteY8" fmla="*/ 156356 h 312712"/>
              <a:gd name="connsiteX9" fmla="*/ 156356 w 312712"/>
              <a:gd name="connsiteY9" fmla="*/ 24688 h 3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2" h="312712">
                <a:moveTo>
                  <a:pt x="156356" y="0"/>
                </a:moveTo>
                <a:cubicBezTo>
                  <a:pt x="69949" y="0"/>
                  <a:pt x="0" y="69949"/>
                  <a:pt x="0" y="156356"/>
                </a:cubicBezTo>
                <a:cubicBezTo>
                  <a:pt x="0" y="242763"/>
                  <a:pt x="69949" y="312712"/>
                  <a:pt x="156356" y="312712"/>
                </a:cubicBezTo>
                <a:cubicBezTo>
                  <a:pt x="242763" y="312712"/>
                  <a:pt x="312712" y="242763"/>
                  <a:pt x="312712" y="156356"/>
                </a:cubicBezTo>
                <a:cubicBezTo>
                  <a:pt x="312712" y="69949"/>
                  <a:pt x="242763" y="0"/>
                  <a:pt x="156356" y="0"/>
                </a:cubicBezTo>
                <a:close/>
                <a:moveTo>
                  <a:pt x="156356" y="24688"/>
                </a:moveTo>
                <a:cubicBezTo>
                  <a:pt x="228774" y="24688"/>
                  <a:pt x="288024" y="83939"/>
                  <a:pt x="288024" y="156356"/>
                </a:cubicBezTo>
                <a:cubicBezTo>
                  <a:pt x="288024" y="228774"/>
                  <a:pt x="228774" y="288024"/>
                  <a:pt x="156356" y="288024"/>
                </a:cubicBezTo>
                <a:cubicBezTo>
                  <a:pt x="83939" y="288024"/>
                  <a:pt x="24688" y="228774"/>
                  <a:pt x="24688" y="156356"/>
                </a:cubicBezTo>
                <a:cubicBezTo>
                  <a:pt x="24688" y="83939"/>
                  <a:pt x="83939" y="24688"/>
                  <a:pt x="156356" y="24688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99A4419-4149-5851-0F6D-1AB776EE9320}"/>
              </a:ext>
            </a:extLst>
          </p:cNvPr>
          <p:cNvSpPr/>
          <p:nvPr/>
        </p:nvSpPr>
        <p:spPr>
          <a:xfrm>
            <a:off x="4562787" y="3563137"/>
            <a:ext cx="127553" cy="127553"/>
          </a:xfrm>
          <a:custGeom>
            <a:avLst/>
            <a:gdLst>
              <a:gd name="connsiteX0" fmla="*/ 0 w 127553"/>
              <a:gd name="connsiteY0" fmla="*/ 127554 h 127553"/>
              <a:gd name="connsiteX1" fmla="*/ 90522 w 127553"/>
              <a:gd name="connsiteY1" fmla="*/ 90522 h 127553"/>
              <a:gd name="connsiteX2" fmla="*/ 127554 w 127553"/>
              <a:gd name="connsiteY2" fmla="*/ 0 h 127553"/>
              <a:gd name="connsiteX3" fmla="*/ 37032 w 127553"/>
              <a:gd name="connsiteY3" fmla="*/ 37855 h 127553"/>
              <a:gd name="connsiteX4" fmla="*/ 0 w 127553"/>
              <a:gd name="connsiteY4" fmla="*/ 127554 h 127553"/>
              <a:gd name="connsiteX5" fmla="*/ 64188 w 127553"/>
              <a:gd name="connsiteY5" fmla="*/ 55136 h 127553"/>
              <a:gd name="connsiteX6" fmla="*/ 72418 w 127553"/>
              <a:gd name="connsiteY6" fmla="*/ 63365 h 127553"/>
              <a:gd name="connsiteX7" fmla="*/ 64188 w 127553"/>
              <a:gd name="connsiteY7" fmla="*/ 71595 h 127553"/>
              <a:gd name="connsiteX8" fmla="*/ 55959 w 127553"/>
              <a:gd name="connsiteY8" fmla="*/ 63365 h 127553"/>
              <a:gd name="connsiteX9" fmla="*/ 64188 w 127553"/>
              <a:gd name="connsiteY9" fmla="*/ 55136 h 12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53" h="127553">
                <a:moveTo>
                  <a:pt x="0" y="127554"/>
                </a:moveTo>
                <a:lnTo>
                  <a:pt x="90522" y="90522"/>
                </a:lnTo>
                <a:lnTo>
                  <a:pt x="127554" y="0"/>
                </a:lnTo>
                <a:lnTo>
                  <a:pt x="37032" y="37855"/>
                </a:lnTo>
                <a:lnTo>
                  <a:pt x="0" y="127554"/>
                </a:lnTo>
                <a:close/>
                <a:moveTo>
                  <a:pt x="64188" y="55136"/>
                </a:moveTo>
                <a:cubicBezTo>
                  <a:pt x="69126" y="55136"/>
                  <a:pt x="72418" y="58428"/>
                  <a:pt x="72418" y="63365"/>
                </a:cubicBezTo>
                <a:cubicBezTo>
                  <a:pt x="72418" y="68303"/>
                  <a:pt x="69126" y="71595"/>
                  <a:pt x="64188" y="71595"/>
                </a:cubicBezTo>
                <a:cubicBezTo>
                  <a:pt x="59251" y="71595"/>
                  <a:pt x="55959" y="68303"/>
                  <a:pt x="55959" y="63365"/>
                </a:cubicBezTo>
                <a:cubicBezTo>
                  <a:pt x="55959" y="58428"/>
                  <a:pt x="59251" y="55136"/>
                  <a:pt x="64188" y="55136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2B90042-76AC-95D1-AEAB-44AB7D57CC5F}"/>
              </a:ext>
            </a:extLst>
          </p:cNvPr>
          <p:cNvSpPr/>
          <p:nvPr/>
        </p:nvSpPr>
        <p:spPr>
          <a:xfrm>
            <a:off x="3195375" y="2306559"/>
            <a:ext cx="361950" cy="361950"/>
          </a:xfrm>
          <a:custGeom>
            <a:avLst/>
            <a:gdLst>
              <a:gd name="connsiteX0" fmla="*/ 180975 w 361950"/>
              <a:gd name="connsiteY0" fmla="*/ 19050 h 361950"/>
              <a:gd name="connsiteX1" fmla="*/ 342900 w 361950"/>
              <a:gd name="connsiteY1" fmla="*/ 180975 h 361950"/>
              <a:gd name="connsiteX2" fmla="*/ 180975 w 361950"/>
              <a:gd name="connsiteY2" fmla="*/ 342900 h 361950"/>
              <a:gd name="connsiteX3" fmla="*/ 19050 w 361950"/>
              <a:gd name="connsiteY3" fmla="*/ 180975 h 361950"/>
              <a:gd name="connsiteX4" fmla="*/ 180975 w 361950"/>
              <a:gd name="connsiteY4" fmla="*/ 19050 h 361950"/>
              <a:gd name="connsiteX5" fmla="*/ 180975 w 361950"/>
              <a:gd name="connsiteY5" fmla="*/ 0 h 361950"/>
              <a:gd name="connsiteX6" fmla="*/ 0 w 361950"/>
              <a:gd name="connsiteY6" fmla="*/ 180975 h 361950"/>
              <a:gd name="connsiteX7" fmla="*/ 180975 w 361950"/>
              <a:gd name="connsiteY7" fmla="*/ 361950 h 361950"/>
              <a:gd name="connsiteX8" fmla="*/ 361950 w 361950"/>
              <a:gd name="connsiteY8" fmla="*/ 180975 h 361950"/>
              <a:gd name="connsiteX9" fmla="*/ 180975 w 361950"/>
              <a:gd name="connsiteY9" fmla="*/ 0 h 361950"/>
              <a:gd name="connsiteX10" fmla="*/ 180975 w 361950"/>
              <a:gd name="connsiteY10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361950">
                <a:moveTo>
                  <a:pt x="180975" y="19050"/>
                </a:moveTo>
                <a:cubicBezTo>
                  <a:pt x="270034" y="19050"/>
                  <a:pt x="342900" y="91916"/>
                  <a:pt x="342900" y="180975"/>
                </a:cubicBezTo>
                <a:cubicBezTo>
                  <a:pt x="342900" y="270034"/>
                  <a:pt x="270034" y="342900"/>
                  <a:pt x="180975" y="342900"/>
                </a:cubicBezTo>
                <a:cubicBezTo>
                  <a:pt x="91916" y="342900"/>
                  <a:pt x="19050" y="270034"/>
                  <a:pt x="19050" y="180975"/>
                </a:cubicBezTo>
                <a:cubicBezTo>
                  <a:pt x="19050" y="91916"/>
                  <a:pt x="91916" y="19050"/>
                  <a:pt x="180975" y="19050"/>
                </a:cubicBezTo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lnTo>
                  <a:pt x="180975" y="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F9FB240-FA48-E85F-C694-1FEB962FBAA2}"/>
              </a:ext>
            </a:extLst>
          </p:cNvPr>
          <p:cNvGrpSpPr/>
          <p:nvPr/>
        </p:nvGrpSpPr>
        <p:grpSpPr>
          <a:xfrm>
            <a:off x="3262050" y="2430384"/>
            <a:ext cx="219075" cy="180974"/>
            <a:chOff x="3262050" y="2430384"/>
            <a:chExt cx="219075" cy="180974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C1E95C2-D820-F4B2-ECA2-A6060B8AE4FA}"/>
                </a:ext>
              </a:extLst>
            </p:cNvPr>
            <p:cNvSpPr/>
            <p:nvPr/>
          </p:nvSpPr>
          <p:spPr>
            <a:xfrm>
              <a:off x="3280147" y="2549446"/>
              <a:ext cx="192404" cy="61912"/>
            </a:xfrm>
            <a:custGeom>
              <a:avLst/>
              <a:gdLst>
                <a:gd name="connsiteX0" fmla="*/ 182880 w 192404"/>
                <a:gd name="connsiteY0" fmla="*/ 0 h 61912"/>
                <a:gd name="connsiteX1" fmla="*/ 175260 w 192404"/>
                <a:gd name="connsiteY1" fmla="*/ 3810 h 61912"/>
                <a:gd name="connsiteX2" fmla="*/ 96203 w 192404"/>
                <a:gd name="connsiteY2" fmla="*/ 42386 h 61912"/>
                <a:gd name="connsiteX3" fmla="*/ 17145 w 192404"/>
                <a:gd name="connsiteY3" fmla="*/ 3810 h 61912"/>
                <a:gd name="connsiteX4" fmla="*/ 9525 w 192404"/>
                <a:gd name="connsiteY4" fmla="*/ 0 h 61912"/>
                <a:gd name="connsiteX5" fmla="*/ 0 w 192404"/>
                <a:gd name="connsiteY5" fmla="*/ 9525 h 61912"/>
                <a:gd name="connsiteX6" fmla="*/ 1905 w 192404"/>
                <a:gd name="connsiteY6" fmla="*/ 15240 h 61912"/>
                <a:gd name="connsiteX7" fmla="*/ 96203 w 192404"/>
                <a:gd name="connsiteY7" fmla="*/ 61913 h 61912"/>
                <a:gd name="connsiteX8" fmla="*/ 190500 w 192404"/>
                <a:gd name="connsiteY8" fmla="*/ 15240 h 61912"/>
                <a:gd name="connsiteX9" fmla="*/ 192405 w 192404"/>
                <a:gd name="connsiteY9" fmla="*/ 9525 h 61912"/>
                <a:gd name="connsiteX10" fmla="*/ 182880 w 192404"/>
                <a:gd name="connsiteY10" fmla="*/ 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04" h="61912">
                  <a:moveTo>
                    <a:pt x="182880" y="0"/>
                  </a:moveTo>
                  <a:cubicBezTo>
                    <a:pt x="179546" y="0"/>
                    <a:pt x="176689" y="1429"/>
                    <a:pt x="175260" y="3810"/>
                  </a:cubicBezTo>
                  <a:cubicBezTo>
                    <a:pt x="157163" y="27623"/>
                    <a:pt x="128588" y="42386"/>
                    <a:pt x="96203" y="42386"/>
                  </a:cubicBezTo>
                  <a:cubicBezTo>
                    <a:pt x="63818" y="42386"/>
                    <a:pt x="35719" y="27623"/>
                    <a:pt x="17145" y="3810"/>
                  </a:cubicBezTo>
                  <a:cubicBezTo>
                    <a:pt x="15240" y="1429"/>
                    <a:pt x="12383" y="0"/>
                    <a:pt x="9525" y="0"/>
                  </a:cubicBezTo>
                  <a:cubicBezTo>
                    <a:pt x="4286" y="0"/>
                    <a:pt x="0" y="4286"/>
                    <a:pt x="0" y="9525"/>
                  </a:cubicBezTo>
                  <a:cubicBezTo>
                    <a:pt x="0" y="11430"/>
                    <a:pt x="476" y="13335"/>
                    <a:pt x="1905" y="15240"/>
                  </a:cubicBezTo>
                  <a:cubicBezTo>
                    <a:pt x="23813" y="43815"/>
                    <a:pt x="57626" y="61913"/>
                    <a:pt x="96203" y="61913"/>
                  </a:cubicBezTo>
                  <a:cubicBezTo>
                    <a:pt x="134779" y="61913"/>
                    <a:pt x="168593" y="43815"/>
                    <a:pt x="190500" y="15240"/>
                  </a:cubicBezTo>
                  <a:cubicBezTo>
                    <a:pt x="191453" y="13811"/>
                    <a:pt x="192405" y="11906"/>
                    <a:pt x="192405" y="9525"/>
                  </a:cubicBezTo>
                  <a:cubicBezTo>
                    <a:pt x="192405" y="4286"/>
                    <a:pt x="188119" y="0"/>
                    <a:pt x="182880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95" name="Graphic 34" descr="Winking face outline with solid fill">
              <a:extLst>
                <a:ext uri="{FF2B5EF4-FFF2-40B4-BE49-F238E27FC236}">
                  <a16:creationId xmlns:a16="http://schemas.microsoft.com/office/drawing/2014/main" id="{AB7F8CC0-3DB1-F061-3515-2107D4F541BE}"/>
                </a:ext>
              </a:extLst>
            </p:cNvPr>
            <p:cNvGrpSpPr/>
            <p:nvPr/>
          </p:nvGrpSpPr>
          <p:grpSpPr>
            <a:xfrm>
              <a:off x="3262050" y="2430384"/>
              <a:ext cx="219075" cy="57150"/>
              <a:chOff x="3262050" y="2430384"/>
              <a:chExt cx="219075" cy="57150"/>
            </a:xfrm>
            <a:solidFill>
              <a:srgbClr val="000000"/>
            </a:solidFill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CB94940E-84AF-5528-4D69-6E45746D460B}"/>
                  </a:ext>
                </a:extLst>
              </p:cNvPr>
              <p:cNvSpPr/>
              <p:nvPr/>
            </p:nvSpPr>
            <p:spPr>
              <a:xfrm>
                <a:off x="3262050" y="2449434"/>
                <a:ext cx="76200" cy="19050"/>
              </a:xfrm>
              <a:custGeom>
                <a:avLst/>
                <a:gdLst>
                  <a:gd name="connsiteX0" fmla="*/ 76200 w 76200"/>
                  <a:gd name="connsiteY0" fmla="*/ 9525 h 19050"/>
                  <a:gd name="connsiteX1" fmla="*/ 66675 w 76200"/>
                  <a:gd name="connsiteY1" fmla="*/ 0 h 19050"/>
                  <a:gd name="connsiteX2" fmla="*/ 9525 w 76200"/>
                  <a:gd name="connsiteY2" fmla="*/ 0 h 19050"/>
                  <a:gd name="connsiteX3" fmla="*/ 0 w 76200"/>
                  <a:gd name="connsiteY3" fmla="*/ 9525 h 19050"/>
                  <a:gd name="connsiteX4" fmla="*/ 9525 w 76200"/>
                  <a:gd name="connsiteY4" fmla="*/ 19050 h 19050"/>
                  <a:gd name="connsiteX5" fmla="*/ 66675 w 76200"/>
                  <a:gd name="connsiteY5" fmla="*/ 19050 h 19050"/>
                  <a:gd name="connsiteX6" fmla="*/ 76200 w 76200"/>
                  <a:gd name="connsiteY6" fmla="*/ 9525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" h="19050">
                    <a:moveTo>
                      <a:pt x="76200" y="9525"/>
                    </a:moveTo>
                    <a:cubicBezTo>
                      <a:pt x="76200" y="4286"/>
                      <a:pt x="71914" y="0"/>
                      <a:pt x="66675" y="0"/>
                    </a:cubicBezTo>
                    <a:lnTo>
                      <a:pt x="9525" y="0"/>
                    </a:lnTo>
                    <a:cubicBezTo>
                      <a:pt x="4286" y="0"/>
                      <a:pt x="0" y="4286"/>
                      <a:pt x="0" y="9525"/>
                    </a:cubicBezTo>
                    <a:cubicBezTo>
                      <a:pt x="0" y="14764"/>
                      <a:pt x="4286" y="19050"/>
                      <a:pt x="9525" y="19050"/>
                    </a:cubicBezTo>
                    <a:lnTo>
                      <a:pt x="66675" y="19050"/>
                    </a:lnTo>
                    <a:cubicBezTo>
                      <a:pt x="71914" y="19050"/>
                      <a:pt x="76200" y="14764"/>
                      <a:pt x="76200" y="95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7AEF2CB8-EABA-FFD3-D56F-66F55B5CF8C4}"/>
                  </a:ext>
                </a:extLst>
              </p:cNvPr>
              <p:cNvSpPr/>
              <p:nvPr/>
            </p:nvSpPr>
            <p:spPr>
              <a:xfrm>
                <a:off x="3423975" y="2430384"/>
                <a:ext cx="57150" cy="57150"/>
              </a:xfrm>
              <a:custGeom>
                <a:avLst/>
                <a:gdLst>
                  <a:gd name="connsiteX0" fmla="*/ 57150 w 57150"/>
                  <a:gd name="connsiteY0" fmla="*/ 28575 h 57150"/>
                  <a:gd name="connsiteX1" fmla="*/ 28575 w 57150"/>
                  <a:gd name="connsiteY1" fmla="*/ 57150 h 57150"/>
                  <a:gd name="connsiteX2" fmla="*/ 0 w 57150"/>
                  <a:gd name="connsiteY2" fmla="*/ 28575 h 57150"/>
                  <a:gd name="connsiteX3" fmla="*/ 28575 w 57150"/>
                  <a:gd name="connsiteY3" fmla="*/ 0 h 57150"/>
                  <a:gd name="connsiteX4" fmla="*/ 57150 w 57150"/>
                  <a:gd name="connsiteY4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57150" y="28575"/>
                    </a:moveTo>
                    <a:cubicBezTo>
                      <a:pt x="57150" y="44357"/>
                      <a:pt x="44357" y="57150"/>
                      <a:pt x="28575" y="57150"/>
                    </a:cubicBezTo>
                    <a:cubicBezTo>
                      <a:pt x="12793" y="57150"/>
                      <a:pt x="0" y="44357"/>
                      <a:pt x="0" y="28575"/>
                    </a:cubicBezTo>
                    <a:cubicBezTo>
                      <a:pt x="0" y="12793"/>
                      <a:pt x="12793" y="0"/>
                      <a:pt x="28575" y="0"/>
                    </a:cubicBezTo>
                    <a:cubicBezTo>
                      <a:pt x="44357" y="0"/>
                      <a:pt x="57150" y="12793"/>
                      <a:pt x="57150" y="285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</p:grpSp>
      </p:grp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FAE7939-3FFB-E0B7-6A5B-9035EAA5B10D}"/>
              </a:ext>
            </a:extLst>
          </p:cNvPr>
          <p:cNvSpPr/>
          <p:nvPr/>
        </p:nvSpPr>
        <p:spPr>
          <a:xfrm>
            <a:off x="3214425" y="5932238"/>
            <a:ext cx="323850" cy="323850"/>
          </a:xfrm>
          <a:custGeom>
            <a:avLst/>
            <a:gdLst>
              <a:gd name="connsiteX0" fmla="*/ 28575 w 323850"/>
              <a:gd name="connsiteY0" fmla="*/ 0 h 323850"/>
              <a:gd name="connsiteX1" fmla="*/ 0 w 323850"/>
              <a:gd name="connsiteY1" fmla="*/ 0 h 323850"/>
              <a:gd name="connsiteX2" fmla="*/ 0 w 323850"/>
              <a:gd name="connsiteY2" fmla="*/ 323850 h 323850"/>
              <a:gd name="connsiteX3" fmla="*/ 323850 w 323850"/>
              <a:gd name="connsiteY3" fmla="*/ 323850 h 323850"/>
              <a:gd name="connsiteX4" fmla="*/ 323850 w 323850"/>
              <a:gd name="connsiteY4" fmla="*/ 295275 h 323850"/>
              <a:gd name="connsiteX5" fmla="*/ 28575 w 323850"/>
              <a:gd name="connsiteY5" fmla="*/ 29527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850" h="323850">
                <a:moveTo>
                  <a:pt x="28575" y="0"/>
                </a:moveTo>
                <a:lnTo>
                  <a:pt x="0" y="0"/>
                </a:lnTo>
                <a:lnTo>
                  <a:pt x="0" y="323850"/>
                </a:lnTo>
                <a:lnTo>
                  <a:pt x="323850" y="323850"/>
                </a:lnTo>
                <a:lnTo>
                  <a:pt x="323850" y="295275"/>
                </a:lnTo>
                <a:lnTo>
                  <a:pt x="28575" y="29527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6ACE77C5-CF17-7B5F-9826-85D33C7FAD31}"/>
              </a:ext>
            </a:extLst>
          </p:cNvPr>
          <p:cNvSpPr/>
          <p:nvPr/>
        </p:nvSpPr>
        <p:spPr>
          <a:xfrm>
            <a:off x="3271575" y="6032250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EC7476F3-969D-BFAB-372E-61D14BB5F39C}"/>
              </a:ext>
            </a:extLst>
          </p:cNvPr>
          <p:cNvSpPr/>
          <p:nvPr/>
        </p:nvSpPr>
        <p:spPr>
          <a:xfrm>
            <a:off x="3343012" y="5932238"/>
            <a:ext cx="52387" cy="266700"/>
          </a:xfrm>
          <a:custGeom>
            <a:avLst/>
            <a:gdLst>
              <a:gd name="connsiteX0" fmla="*/ 0 w 52387"/>
              <a:gd name="connsiteY0" fmla="*/ 0 h 266700"/>
              <a:gd name="connsiteX1" fmla="*/ 52388 w 52387"/>
              <a:gd name="connsiteY1" fmla="*/ 0 h 266700"/>
              <a:gd name="connsiteX2" fmla="*/ 52388 w 52387"/>
              <a:gd name="connsiteY2" fmla="*/ 266700 h 266700"/>
              <a:gd name="connsiteX3" fmla="*/ 0 w 52387"/>
              <a:gd name="connsiteY3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266700">
                <a:moveTo>
                  <a:pt x="0" y="0"/>
                </a:moveTo>
                <a:lnTo>
                  <a:pt x="52388" y="0"/>
                </a:lnTo>
                <a:lnTo>
                  <a:pt x="52388" y="266700"/>
                </a:lnTo>
                <a:lnTo>
                  <a:pt x="0" y="26670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2220789-8A5D-08DB-D472-2C2FF3FAB225}"/>
              </a:ext>
            </a:extLst>
          </p:cNvPr>
          <p:cNvSpPr/>
          <p:nvPr/>
        </p:nvSpPr>
        <p:spPr>
          <a:xfrm>
            <a:off x="3414450" y="6032250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B3C0E35-A408-E522-539C-7F9060D6BA0E}"/>
              </a:ext>
            </a:extLst>
          </p:cNvPr>
          <p:cNvSpPr/>
          <p:nvPr/>
        </p:nvSpPr>
        <p:spPr>
          <a:xfrm>
            <a:off x="3485887" y="6113213"/>
            <a:ext cx="52387" cy="85725"/>
          </a:xfrm>
          <a:custGeom>
            <a:avLst/>
            <a:gdLst>
              <a:gd name="connsiteX0" fmla="*/ 0 w 52387"/>
              <a:gd name="connsiteY0" fmla="*/ 0 h 85725"/>
              <a:gd name="connsiteX1" fmla="*/ 52388 w 52387"/>
              <a:gd name="connsiteY1" fmla="*/ 0 h 85725"/>
              <a:gd name="connsiteX2" fmla="*/ 52388 w 52387"/>
              <a:gd name="connsiteY2" fmla="*/ 85725 h 85725"/>
              <a:gd name="connsiteX3" fmla="*/ 0 w 52387"/>
              <a:gd name="connsiteY3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85725">
                <a:moveTo>
                  <a:pt x="0" y="0"/>
                </a:moveTo>
                <a:lnTo>
                  <a:pt x="52388" y="0"/>
                </a:lnTo>
                <a:lnTo>
                  <a:pt x="52388" y="85725"/>
                </a:lnTo>
                <a:lnTo>
                  <a:pt x="0" y="8572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EC9D9CE5-B116-160C-BCD5-DDBE77ED3007}"/>
              </a:ext>
            </a:extLst>
          </p:cNvPr>
          <p:cNvSpPr/>
          <p:nvPr/>
        </p:nvSpPr>
        <p:spPr>
          <a:xfrm>
            <a:off x="740516" y="1159757"/>
            <a:ext cx="329320" cy="329446"/>
          </a:xfrm>
          <a:custGeom>
            <a:avLst/>
            <a:gdLst>
              <a:gd name="connsiteX0" fmla="*/ 35016 w 329320"/>
              <a:gd name="connsiteY0" fmla="*/ 307597 h 329446"/>
              <a:gd name="connsiteX1" fmla="*/ 24730 w 329320"/>
              <a:gd name="connsiteY1" fmla="*/ 309654 h 329446"/>
              <a:gd name="connsiteX2" fmla="*/ 18969 w 329320"/>
              <a:gd name="connsiteY2" fmla="*/ 301014 h 329446"/>
              <a:gd name="connsiteX3" fmla="*/ 24730 w 329320"/>
              <a:gd name="connsiteY3" fmla="*/ 292373 h 329446"/>
              <a:gd name="connsiteX4" fmla="*/ 35016 w 329320"/>
              <a:gd name="connsiteY4" fmla="*/ 294430 h 329446"/>
              <a:gd name="connsiteX5" fmla="*/ 35016 w 329320"/>
              <a:gd name="connsiteY5" fmla="*/ 307597 h 329446"/>
              <a:gd name="connsiteX6" fmla="*/ 325510 w 329320"/>
              <a:gd name="connsiteY6" fmla="*/ 36442 h 329446"/>
              <a:gd name="connsiteX7" fmla="*/ 292181 w 329320"/>
              <a:gd name="connsiteY7" fmla="*/ 69771 h 329446"/>
              <a:gd name="connsiteX8" fmla="*/ 265848 w 329320"/>
              <a:gd name="connsiteY8" fmla="*/ 62776 h 329446"/>
              <a:gd name="connsiteX9" fmla="*/ 259264 w 329320"/>
              <a:gd name="connsiteY9" fmla="*/ 36854 h 329446"/>
              <a:gd name="connsiteX10" fmla="*/ 292593 w 329320"/>
              <a:gd name="connsiteY10" fmla="*/ 3525 h 329446"/>
              <a:gd name="connsiteX11" fmla="*/ 234988 w 329320"/>
              <a:gd name="connsiteY11" fmla="*/ 14635 h 329446"/>
              <a:gd name="connsiteX12" fmla="*/ 218529 w 329320"/>
              <a:gd name="connsiteY12" fmla="*/ 71005 h 329446"/>
              <a:gd name="connsiteX13" fmla="*/ 8683 w 329320"/>
              <a:gd name="connsiteY13" fmla="*/ 280852 h 329446"/>
              <a:gd name="connsiteX14" fmla="*/ 865 w 329320"/>
              <a:gd name="connsiteY14" fmla="*/ 308420 h 329446"/>
              <a:gd name="connsiteX15" fmla="*/ 21027 w 329320"/>
              <a:gd name="connsiteY15" fmla="*/ 328582 h 329446"/>
              <a:gd name="connsiteX16" fmla="*/ 48595 w 329320"/>
              <a:gd name="connsiteY16" fmla="*/ 320764 h 329446"/>
              <a:gd name="connsiteX17" fmla="*/ 258441 w 329320"/>
              <a:gd name="connsiteY17" fmla="*/ 110917 h 329446"/>
              <a:gd name="connsiteX18" fmla="*/ 314812 w 329320"/>
              <a:gd name="connsiteY18" fmla="*/ 94459 h 329446"/>
              <a:gd name="connsiteX19" fmla="*/ 325510 w 329320"/>
              <a:gd name="connsiteY19" fmla="*/ 36442 h 32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9320" h="329446">
                <a:moveTo>
                  <a:pt x="35016" y="307597"/>
                </a:moveTo>
                <a:cubicBezTo>
                  <a:pt x="32136" y="310477"/>
                  <a:pt x="28433" y="311300"/>
                  <a:pt x="24730" y="309654"/>
                </a:cubicBezTo>
                <a:cubicBezTo>
                  <a:pt x="21027" y="308008"/>
                  <a:pt x="18969" y="304717"/>
                  <a:pt x="18969" y="301014"/>
                </a:cubicBezTo>
                <a:cubicBezTo>
                  <a:pt x="18969" y="297310"/>
                  <a:pt x="21438" y="293607"/>
                  <a:pt x="24730" y="292373"/>
                </a:cubicBezTo>
                <a:cubicBezTo>
                  <a:pt x="28433" y="290727"/>
                  <a:pt x="32136" y="291550"/>
                  <a:pt x="35016" y="294430"/>
                </a:cubicBezTo>
                <a:cubicBezTo>
                  <a:pt x="38720" y="297722"/>
                  <a:pt x="38720" y="303894"/>
                  <a:pt x="35016" y="307597"/>
                </a:cubicBezTo>
                <a:close/>
                <a:moveTo>
                  <a:pt x="325510" y="36442"/>
                </a:moveTo>
                <a:lnTo>
                  <a:pt x="292181" y="69771"/>
                </a:lnTo>
                <a:lnTo>
                  <a:pt x="265848" y="62776"/>
                </a:lnTo>
                <a:lnTo>
                  <a:pt x="259264" y="36854"/>
                </a:lnTo>
                <a:lnTo>
                  <a:pt x="292593" y="3525"/>
                </a:lnTo>
                <a:cubicBezTo>
                  <a:pt x="272842" y="-3881"/>
                  <a:pt x="250623" y="645"/>
                  <a:pt x="234988" y="14635"/>
                </a:cubicBezTo>
                <a:cubicBezTo>
                  <a:pt x="219352" y="29036"/>
                  <a:pt x="213180" y="50432"/>
                  <a:pt x="218529" y="71005"/>
                </a:cubicBezTo>
                <a:lnTo>
                  <a:pt x="8683" y="280852"/>
                </a:lnTo>
                <a:cubicBezTo>
                  <a:pt x="1276" y="287847"/>
                  <a:pt x="-1604" y="298545"/>
                  <a:pt x="865" y="308420"/>
                </a:cubicBezTo>
                <a:cubicBezTo>
                  <a:pt x="3334" y="318295"/>
                  <a:pt x="11152" y="326113"/>
                  <a:pt x="21027" y="328582"/>
                </a:cubicBezTo>
                <a:cubicBezTo>
                  <a:pt x="30902" y="331050"/>
                  <a:pt x="41188" y="328170"/>
                  <a:pt x="48595" y="320764"/>
                </a:cubicBezTo>
                <a:lnTo>
                  <a:pt x="258441" y="110917"/>
                </a:lnTo>
                <a:cubicBezTo>
                  <a:pt x="279014" y="116266"/>
                  <a:pt x="300410" y="110094"/>
                  <a:pt x="314812" y="94459"/>
                </a:cubicBezTo>
                <a:cubicBezTo>
                  <a:pt x="328801" y="78823"/>
                  <a:pt x="333328" y="56193"/>
                  <a:pt x="325510" y="36442"/>
                </a:cubicBez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B4270FA-E16C-E96E-D485-AC4C54BE9272}"/>
              </a:ext>
            </a:extLst>
          </p:cNvPr>
          <p:cNvSpPr/>
          <p:nvPr/>
        </p:nvSpPr>
        <p:spPr>
          <a:xfrm>
            <a:off x="915430" y="1334452"/>
            <a:ext cx="154351" cy="154522"/>
          </a:xfrm>
          <a:custGeom>
            <a:avLst/>
            <a:gdLst>
              <a:gd name="connsiteX0" fmla="*/ 148950 w 154351"/>
              <a:gd name="connsiteY0" fmla="*/ 106158 h 154522"/>
              <a:gd name="connsiteX1" fmla="*/ 42792 w 154351"/>
              <a:gd name="connsiteY1" fmla="*/ 0 h 154522"/>
              <a:gd name="connsiteX2" fmla="*/ 0 w 154351"/>
              <a:gd name="connsiteY2" fmla="*/ 42792 h 154522"/>
              <a:gd name="connsiteX3" fmla="*/ 102866 w 154351"/>
              <a:gd name="connsiteY3" fmla="*/ 145658 h 154522"/>
              <a:gd name="connsiteX4" fmla="*/ 106569 w 154351"/>
              <a:gd name="connsiteY4" fmla="*/ 149361 h 154522"/>
              <a:gd name="connsiteX5" fmla="*/ 106981 w 154351"/>
              <a:gd name="connsiteY5" fmla="*/ 148950 h 154522"/>
              <a:gd name="connsiteX6" fmla="*/ 145658 w 154351"/>
              <a:gd name="connsiteY6" fmla="*/ 145658 h 154522"/>
              <a:gd name="connsiteX7" fmla="*/ 148950 w 154351"/>
              <a:gd name="connsiteY7" fmla="*/ 106158 h 154522"/>
              <a:gd name="connsiteX8" fmla="*/ 148950 w 154351"/>
              <a:gd name="connsiteY8" fmla="*/ 106158 h 15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1" h="154522">
                <a:moveTo>
                  <a:pt x="148950" y="106158"/>
                </a:moveTo>
                <a:lnTo>
                  <a:pt x="42792" y="0"/>
                </a:lnTo>
                <a:lnTo>
                  <a:pt x="0" y="42792"/>
                </a:lnTo>
                <a:lnTo>
                  <a:pt x="102866" y="145658"/>
                </a:lnTo>
                <a:lnTo>
                  <a:pt x="106569" y="149361"/>
                </a:lnTo>
                <a:lnTo>
                  <a:pt x="106981" y="148950"/>
                </a:lnTo>
                <a:cubicBezTo>
                  <a:pt x="118913" y="157591"/>
                  <a:pt x="135372" y="155945"/>
                  <a:pt x="145658" y="145658"/>
                </a:cubicBezTo>
                <a:cubicBezTo>
                  <a:pt x="155945" y="134960"/>
                  <a:pt x="157179" y="118502"/>
                  <a:pt x="148950" y="106158"/>
                </a:cubicBezTo>
                <a:lnTo>
                  <a:pt x="148950" y="106158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030334F8-48DC-5E0E-1903-2D59647B5CCB}"/>
              </a:ext>
            </a:extLst>
          </p:cNvPr>
          <p:cNvSpPr/>
          <p:nvPr/>
        </p:nvSpPr>
        <p:spPr>
          <a:xfrm>
            <a:off x="740558" y="1159580"/>
            <a:ext cx="138663" cy="138663"/>
          </a:xfrm>
          <a:custGeom>
            <a:avLst/>
            <a:gdLst>
              <a:gd name="connsiteX0" fmla="*/ 60074 w 138663"/>
              <a:gd name="connsiteY0" fmla="*/ 48553 h 138663"/>
              <a:gd name="connsiteX1" fmla="*/ 60485 w 138663"/>
              <a:gd name="connsiteY1" fmla="*/ 48141 h 138663"/>
              <a:gd name="connsiteX2" fmla="*/ 49787 w 138663"/>
              <a:gd name="connsiteY2" fmla="*/ 28391 h 138663"/>
              <a:gd name="connsiteX3" fmla="*/ 14401 w 138663"/>
              <a:gd name="connsiteY3" fmla="*/ 0 h 138663"/>
              <a:gd name="connsiteX4" fmla="*/ 0 w 138663"/>
              <a:gd name="connsiteY4" fmla="*/ 14401 h 138663"/>
              <a:gd name="connsiteX5" fmla="*/ 28391 w 138663"/>
              <a:gd name="connsiteY5" fmla="*/ 49787 h 138663"/>
              <a:gd name="connsiteX6" fmla="*/ 48141 w 138663"/>
              <a:gd name="connsiteY6" fmla="*/ 60485 h 138663"/>
              <a:gd name="connsiteX7" fmla="*/ 48553 w 138663"/>
              <a:gd name="connsiteY7" fmla="*/ 60074 h 138663"/>
              <a:gd name="connsiteX8" fmla="*/ 127142 w 138663"/>
              <a:gd name="connsiteY8" fmla="*/ 138663 h 138663"/>
              <a:gd name="connsiteX9" fmla="*/ 138663 w 138663"/>
              <a:gd name="connsiteY9" fmla="*/ 127142 h 13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63" h="138663">
                <a:moveTo>
                  <a:pt x="60074" y="48553"/>
                </a:moveTo>
                <a:lnTo>
                  <a:pt x="60485" y="48141"/>
                </a:lnTo>
                <a:lnTo>
                  <a:pt x="49787" y="28391"/>
                </a:lnTo>
                <a:lnTo>
                  <a:pt x="14401" y="0"/>
                </a:lnTo>
                <a:lnTo>
                  <a:pt x="0" y="14401"/>
                </a:lnTo>
                <a:lnTo>
                  <a:pt x="28391" y="49787"/>
                </a:lnTo>
                <a:lnTo>
                  <a:pt x="48141" y="60485"/>
                </a:lnTo>
                <a:lnTo>
                  <a:pt x="48553" y="60074"/>
                </a:lnTo>
                <a:lnTo>
                  <a:pt x="127142" y="138663"/>
                </a:lnTo>
                <a:lnTo>
                  <a:pt x="138663" y="127142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CBB905D7-FA49-505C-4166-987F10176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84644"/>
              </p:ext>
            </p:extLst>
          </p:nvPr>
        </p:nvGraphicFramePr>
        <p:xfrm>
          <a:off x="6710506" y="330741"/>
          <a:ext cx="4338667" cy="60842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8801">
                  <a:extLst>
                    <a:ext uri="{9D8B030D-6E8A-4147-A177-3AD203B41FA5}">
                      <a16:colId xmlns:a16="http://schemas.microsoft.com/office/drawing/2014/main" val="2438426428"/>
                    </a:ext>
                  </a:extLst>
                </a:gridCol>
                <a:gridCol w="3799866">
                  <a:extLst>
                    <a:ext uri="{9D8B030D-6E8A-4147-A177-3AD203B41FA5}">
                      <a16:colId xmlns:a16="http://schemas.microsoft.com/office/drawing/2014/main" val="2428038012"/>
                    </a:ext>
                  </a:extLst>
                </a:gridCol>
              </a:tblGrid>
              <a:tr h="565048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EEEBB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Ask a technician how you can help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Learn to use a ratchet strap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Move cargo with a forklift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0490940"/>
                  </a:ext>
                </a:extLst>
              </a:tr>
              <a:tr h="748713">
                <a:tc>
                  <a:txBody>
                    <a:bodyPr/>
                    <a:lstStyle/>
                    <a:p>
                      <a:pPr algn="l"/>
                      <a:endParaRPr lang="en-US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DAA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Identify and discuss 3 different cloud types. Estimate their height and look up typical heights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Read ship’s weather data and compare with observations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Document radiation/light phenomena</a:t>
                      </a:r>
                      <a:endParaRPr lang="nb-NO" sz="1000" dirty="0"/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8361588"/>
                  </a:ext>
                </a:extLst>
              </a:tr>
              <a:tr h="722006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E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Document and discuss wave phenomena (refraction, defraction, turbulence, capillary, wind waves, swell)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Use the Beaufort sea state description to estimate wind speed and compare to measurements</a:t>
                      </a:r>
                      <a:endParaRPr lang="nb-NO" sz="1000" dirty="0"/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5828937"/>
                  </a:ext>
                </a:extLst>
              </a:tr>
              <a:tr h="606967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CCEE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bridge and study the radar screen at night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Observe a ship and identify it in the ship’s navigation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Compare your surroundings with a satellite image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9614292"/>
                  </a:ext>
                </a:extLst>
              </a:tr>
              <a:tr h="584029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2225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Write a story for the department’s newsletter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Post a 3-slide story from the fieldwork on Instagram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Post a fieldwork report on a student organization account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5182903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2555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Have a conversation with a crew member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bridge and have a conversation with the captain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Thank the chef for the nice food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4595302"/>
                  </a:ext>
                </a:extLst>
              </a:tr>
              <a:tr h="722006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Plot vertical profiles of temperature, salinity, and density and identify the thermocline/pycnocline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Plot temperature versus salinity and identify water masses and mixing lines</a:t>
                      </a:r>
                      <a:endParaRPr lang="nb-NO" sz="1000" dirty="0"/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7510213"/>
                  </a:ext>
                </a:extLst>
              </a:tr>
              <a:tr h="523412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Take a break outside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gym/sauna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1518767"/>
                  </a:ext>
                </a:extLst>
              </a:tr>
              <a:tr h="565048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633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Take care of someone who is not feeling too well (e.g., seasick, lonely)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Include someone you haven’t talked to in a conversation or activity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318019"/>
                  </a:ext>
                </a:extLst>
              </a:tr>
              <a:tr h="3169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For all topics: We welcome your suggestions for activities!</a:t>
                      </a:r>
                      <a:endParaRPr lang="nb-NO" sz="1100" dirty="0"/>
                    </a:p>
                  </a:txBody>
                  <a:tcPr marL="94175" marR="94175" marT="47087" marB="47087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11256604"/>
                  </a:ext>
                </a:extLst>
              </a:tr>
            </a:tbl>
          </a:graphicData>
        </a:graphic>
      </p:graphicFrame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9B522DD-11E6-EE0F-C02E-DB241E0A7141}"/>
              </a:ext>
            </a:extLst>
          </p:cNvPr>
          <p:cNvSpPr/>
          <p:nvPr/>
        </p:nvSpPr>
        <p:spPr>
          <a:xfrm>
            <a:off x="6859560" y="531807"/>
            <a:ext cx="254115" cy="254212"/>
          </a:xfrm>
          <a:custGeom>
            <a:avLst/>
            <a:gdLst>
              <a:gd name="connsiteX0" fmla="*/ 27020 w 254115"/>
              <a:gd name="connsiteY0" fmla="*/ 237353 h 254212"/>
              <a:gd name="connsiteX1" fmla="*/ 19082 w 254115"/>
              <a:gd name="connsiteY1" fmla="*/ 238940 h 254212"/>
              <a:gd name="connsiteX2" fmla="*/ 14637 w 254115"/>
              <a:gd name="connsiteY2" fmla="*/ 232273 h 254212"/>
              <a:gd name="connsiteX3" fmla="*/ 19082 w 254115"/>
              <a:gd name="connsiteY3" fmla="*/ 225605 h 254212"/>
              <a:gd name="connsiteX4" fmla="*/ 27020 w 254115"/>
              <a:gd name="connsiteY4" fmla="*/ 227193 h 254212"/>
              <a:gd name="connsiteX5" fmla="*/ 27020 w 254115"/>
              <a:gd name="connsiteY5" fmla="*/ 237353 h 254212"/>
              <a:gd name="connsiteX6" fmla="*/ 251175 w 254115"/>
              <a:gd name="connsiteY6" fmla="*/ 28120 h 254212"/>
              <a:gd name="connsiteX7" fmla="*/ 225457 w 254115"/>
              <a:gd name="connsiteY7" fmla="*/ 53838 h 254212"/>
              <a:gd name="connsiteX8" fmla="*/ 205137 w 254115"/>
              <a:gd name="connsiteY8" fmla="*/ 48440 h 254212"/>
              <a:gd name="connsiteX9" fmla="*/ 200057 w 254115"/>
              <a:gd name="connsiteY9" fmla="*/ 28438 h 254212"/>
              <a:gd name="connsiteX10" fmla="*/ 225775 w 254115"/>
              <a:gd name="connsiteY10" fmla="*/ 2720 h 254212"/>
              <a:gd name="connsiteX11" fmla="*/ 181325 w 254115"/>
              <a:gd name="connsiteY11" fmla="*/ 11293 h 254212"/>
              <a:gd name="connsiteX12" fmla="*/ 168625 w 254115"/>
              <a:gd name="connsiteY12" fmla="*/ 54790 h 254212"/>
              <a:gd name="connsiteX13" fmla="*/ 6700 w 254115"/>
              <a:gd name="connsiteY13" fmla="*/ 216715 h 254212"/>
              <a:gd name="connsiteX14" fmla="*/ 667 w 254115"/>
              <a:gd name="connsiteY14" fmla="*/ 237988 h 254212"/>
              <a:gd name="connsiteX15" fmla="*/ 16225 w 254115"/>
              <a:gd name="connsiteY15" fmla="*/ 253545 h 254212"/>
              <a:gd name="connsiteX16" fmla="*/ 37497 w 254115"/>
              <a:gd name="connsiteY16" fmla="*/ 247513 h 254212"/>
              <a:gd name="connsiteX17" fmla="*/ 199422 w 254115"/>
              <a:gd name="connsiteY17" fmla="*/ 85588 h 254212"/>
              <a:gd name="connsiteX18" fmla="*/ 242920 w 254115"/>
              <a:gd name="connsiteY18" fmla="*/ 72888 h 254212"/>
              <a:gd name="connsiteX19" fmla="*/ 251175 w 254115"/>
              <a:gd name="connsiteY19" fmla="*/ 28120 h 25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4115" h="254212">
                <a:moveTo>
                  <a:pt x="27020" y="237353"/>
                </a:moveTo>
                <a:cubicBezTo>
                  <a:pt x="24797" y="239575"/>
                  <a:pt x="21940" y="240210"/>
                  <a:pt x="19082" y="238940"/>
                </a:cubicBezTo>
                <a:cubicBezTo>
                  <a:pt x="16225" y="237670"/>
                  <a:pt x="14637" y="235130"/>
                  <a:pt x="14637" y="232273"/>
                </a:cubicBezTo>
                <a:cubicBezTo>
                  <a:pt x="14637" y="229415"/>
                  <a:pt x="16542" y="226558"/>
                  <a:pt x="19082" y="225605"/>
                </a:cubicBezTo>
                <a:cubicBezTo>
                  <a:pt x="21940" y="224335"/>
                  <a:pt x="24797" y="224970"/>
                  <a:pt x="27020" y="227193"/>
                </a:cubicBezTo>
                <a:cubicBezTo>
                  <a:pt x="29877" y="229733"/>
                  <a:pt x="29877" y="234495"/>
                  <a:pt x="27020" y="237353"/>
                </a:cubicBezTo>
                <a:close/>
                <a:moveTo>
                  <a:pt x="251175" y="28120"/>
                </a:moveTo>
                <a:lnTo>
                  <a:pt x="225457" y="53838"/>
                </a:lnTo>
                <a:lnTo>
                  <a:pt x="205137" y="48440"/>
                </a:lnTo>
                <a:lnTo>
                  <a:pt x="200057" y="28438"/>
                </a:lnTo>
                <a:lnTo>
                  <a:pt x="225775" y="2720"/>
                </a:lnTo>
                <a:cubicBezTo>
                  <a:pt x="210535" y="-2995"/>
                  <a:pt x="193390" y="498"/>
                  <a:pt x="181325" y="11293"/>
                </a:cubicBezTo>
                <a:cubicBezTo>
                  <a:pt x="169260" y="22405"/>
                  <a:pt x="164497" y="38915"/>
                  <a:pt x="168625" y="54790"/>
                </a:cubicBezTo>
                <a:lnTo>
                  <a:pt x="6700" y="216715"/>
                </a:lnTo>
                <a:cubicBezTo>
                  <a:pt x="985" y="222113"/>
                  <a:pt x="-1238" y="230368"/>
                  <a:pt x="667" y="237988"/>
                </a:cubicBezTo>
                <a:cubicBezTo>
                  <a:pt x="2572" y="245608"/>
                  <a:pt x="8605" y="251640"/>
                  <a:pt x="16225" y="253545"/>
                </a:cubicBezTo>
                <a:cubicBezTo>
                  <a:pt x="23845" y="255450"/>
                  <a:pt x="31782" y="253228"/>
                  <a:pt x="37497" y="247513"/>
                </a:cubicBezTo>
                <a:lnTo>
                  <a:pt x="199422" y="85588"/>
                </a:lnTo>
                <a:cubicBezTo>
                  <a:pt x="215297" y="89715"/>
                  <a:pt x="231807" y="84953"/>
                  <a:pt x="242920" y="72888"/>
                </a:cubicBezTo>
                <a:cubicBezTo>
                  <a:pt x="253715" y="60823"/>
                  <a:pt x="257207" y="43360"/>
                  <a:pt x="251175" y="28120"/>
                </a:cubicBez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C38B185-FC4F-5B5D-F77F-C78423CA11D7}"/>
              </a:ext>
            </a:extLst>
          </p:cNvPr>
          <p:cNvSpPr/>
          <p:nvPr/>
        </p:nvSpPr>
        <p:spPr>
          <a:xfrm>
            <a:off x="6994530" y="666607"/>
            <a:ext cx="119102" cy="119234"/>
          </a:xfrm>
          <a:custGeom>
            <a:avLst/>
            <a:gdLst>
              <a:gd name="connsiteX0" fmla="*/ 114935 w 119102"/>
              <a:gd name="connsiteY0" fmla="*/ 81915 h 119234"/>
              <a:gd name="connsiteX1" fmla="*/ 33020 w 119102"/>
              <a:gd name="connsiteY1" fmla="*/ 0 h 119234"/>
              <a:gd name="connsiteX2" fmla="*/ 0 w 119102"/>
              <a:gd name="connsiteY2" fmla="*/ 33020 h 119234"/>
              <a:gd name="connsiteX3" fmla="*/ 79375 w 119102"/>
              <a:gd name="connsiteY3" fmla="*/ 112395 h 119234"/>
              <a:gd name="connsiteX4" fmla="*/ 82233 w 119102"/>
              <a:gd name="connsiteY4" fmla="*/ 115253 h 119234"/>
              <a:gd name="connsiteX5" fmla="*/ 82550 w 119102"/>
              <a:gd name="connsiteY5" fmla="*/ 114935 h 119234"/>
              <a:gd name="connsiteX6" fmla="*/ 112395 w 119102"/>
              <a:gd name="connsiteY6" fmla="*/ 112395 h 119234"/>
              <a:gd name="connsiteX7" fmla="*/ 114935 w 119102"/>
              <a:gd name="connsiteY7" fmla="*/ 81915 h 119234"/>
              <a:gd name="connsiteX8" fmla="*/ 114935 w 119102"/>
              <a:gd name="connsiteY8" fmla="*/ 81915 h 11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02" h="119234">
                <a:moveTo>
                  <a:pt x="114935" y="81915"/>
                </a:moveTo>
                <a:lnTo>
                  <a:pt x="33020" y="0"/>
                </a:lnTo>
                <a:lnTo>
                  <a:pt x="0" y="33020"/>
                </a:lnTo>
                <a:lnTo>
                  <a:pt x="79375" y="112395"/>
                </a:lnTo>
                <a:lnTo>
                  <a:pt x="82233" y="115253"/>
                </a:lnTo>
                <a:lnTo>
                  <a:pt x="82550" y="114935"/>
                </a:lnTo>
                <a:cubicBezTo>
                  <a:pt x="91758" y="121603"/>
                  <a:pt x="104458" y="120333"/>
                  <a:pt x="112395" y="112395"/>
                </a:cubicBezTo>
                <a:cubicBezTo>
                  <a:pt x="120333" y="104140"/>
                  <a:pt x="121285" y="91440"/>
                  <a:pt x="114935" y="81915"/>
                </a:cubicBezTo>
                <a:lnTo>
                  <a:pt x="114935" y="81915"/>
                </a:ln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6F91FEA-B4B5-8E21-0F7C-CBBCC61FCABC}"/>
              </a:ext>
            </a:extLst>
          </p:cNvPr>
          <p:cNvSpPr/>
          <p:nvPr/>
        </p:nvSpPr>
        <p:spPr>
          <a:xfrm>
            <a:off x="6859593" y="531670"/>
            <a:ext cx="106997" cy="106997"/>
          </a:xfrm>
          <a:custGeom>
            <a:avLst/>
            <a:gdLst>
              <a:gd name="connsiteX0" fmla="*/ 46355 w 106997"/>
              <a:gd name="connsiteY0" fmla="*/ 37465 h 106997"/>
              <a:gd name="connsiteX1" fmla="*/ 46673 w 106997"/>
              <a:gd name="connsiteY1" fmla="*/ 37148 h 106997"/>
              <a:gd name="connsiteX2" fmla="*/ 38418 w 106997"/>
              <a:gd name="connsiteY2" fmla="*/ 21907 h 106997"/>
              <a:gd name="connsiteX3" fmla="*/ 11113 w 106997"/>
              <a:gd name="connsiteY3" fmla="*/ 0 h 106997"/>
              <a:gd name="connsiteX4" fmla="*/ 0 w 106997"/>
              <a:gd name="connsiteY4" fmla="*/ 11113 h 106997"/>
              <a:gd name="connsiteX5" fmla="*/ 21907 w 106997"/>
              <a:gd name="connsiteY5" fmla="*/ 38418 h 106997"/>
              <a:gd name="connsiteX6" fmla="*/ 37148 w 106997"/>
              <a:gd name="connsiteY6" fmla="*/ 46673 h 106997"/>
              <a:gd name="connsiteX7" fmla="*/ 37465 w 106997"/>
              <a:gd name="connsiteY7" fmla="*/ 46355 h 106997"/>
              <a:gd name="connsiteX8" fmla="*/ 98108 w 106997"/>
              <a:gd name="connsiteY8" fmla="*/ 106998 h 106997"/>
              <a:gd name="connsiteX9" fmla="*/ 106998 w 106997"/>
              <a:gd name="connsiteY9" fmla="*/ 98108 h 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97" h="106997">
                <a:moveTo>
                  <a:pt x="46355" y="37465"/>
                </a:moveTo>
                <a:lnTo>
                  <a:pt x="46673" y="37148"/>
                </a:lnTo>
                <a:lnTo>
                  <a:pt x="38418" y="21907"/>
                </a:lnTo>
                <a:lnTo>
                  <a:pt x="11113" y="0"/>
                </a:lnTo>
                <a:lnTo>
                  <a:pt x="0" y="11113"/>
                </a:lnTo>
                <a:lnTo>
                  <a:pt x="21907" y="38418"/>
                </a:lnTo>
                <a:lnTo>
                  <a:pt x="37148" y="46673"/>
                </a:lnTo>
                <a:lnTo>
                  <a:pt x="37465" y="46355"/>
                </a:lnTo>
                <a:lnTo>
                  <a:pt x="98108" y="106998"/>
                </a:lnTo>
                <a:lnTo>
                  <a:pt x="106998" y="98108"/>
                </a:ln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345FAEE-10B0-702F-9A79-0E977FF59733}"/>
              </a:ext>
            </a:extLst>
          </p:cNvPr>
          <p:cNvGrpSpPr/>
          <p:nvPr/>
        </p:nvGrpSpPr>
        <p:grpSpPr>
          <a:xfrm>
            <a:off x="6794538" y="1109436"/>
            <a:ext cx="344102" cy="308597"/>
            <a:chOff x="6909166" y="1188221"/>
            <a:chExt cx="344102" cy="308597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9D31F2A-0499-0360-4923-8AAB056FC52C}"/>
                </a:ext>
              </a:extLst>
            </p:cNvPr>
            <p:cNvSpPr/>
            <p:nvPr/>
          </p:nvSpPr>
          <p:spPr>
            <a:xfrm>
              <a:off x="7117486" y="1188221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9 w 16458"/>
                <a:gd name="connsiteY1" fmla="*/ 0 h 49375"/>
                <a:gd name="connsiteX2" fmla="*/ 16459 w 16458"/>
                <a:gd name="connsiteY2" fmla="*/ 49376 h 49375"/>
                <a:gd name="connsiteX3" fmla="*/ 0 w 16458"/>
                <a:gd name="connsiteY3" fmla="*/ 49376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9" y="0"/>
                  </a:lnTo>
                  <a:lnTo>
                    <a:pt x="16459" y="49376"/>
                  </a:lnTo>
                  <a:lnTo>
                    <a:pt x="0" y="49376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659B960-EA07-D8EA-1234-5141658F7A87}"/>
                </a:ext>
              </a:extLst>
            </p:cNvPr>
            <p:cNvSpPr/>
            <p:nvPr/>
          </p:nvSpPr>
          <p:spPr>
            <a:xfrm rot="8100000">
              <a:off x="7174037" y="1234800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5 w 49375"/>
                <a:gd name="connsiteY1" fmla="*/ 0 h 16458"/>
                <a:gd name="connsiteX2" fmla="*/ 49375 w 49375"/>
                <a:gd name="connsiteY2" fmla="*/ 16458 h 16458"/>
                <a:gd name="connsiteX3" fmla="*/ 0 w 49375"/>
                <a:gd name="connsiteY3" fmla="*/ 16458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5" y="0"/>
                  </a:lnTo>
                  <a:lnTo>
                    <a:pt x="49375" y="16458"/>
                  </a:lnTo>
                  <a:lnTo>
                    <a:pt x="0" y="16458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7BB291-46C7-C992-0330-AEFD9EB646D8}"/>
                </a:ext>
              </a:extLst>
            </p:cNvPr>
            <p:cNvSpPr/>
            <p:nvPr/>
          </p:nvSpPr>
          <p:spPr>
            <a:xfrm>
              <a:off x="7203893" y="1307546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6 w 49375"/>
                <a:gd name="connsiteY1" fmla="*/ 0 h 16458"/>
                <a:gd name="connsiteX2" fmla="*/ 49376 w 49375"/>
                <a:gd name="connsiteY2" fmla="*/ 16459 h 16458"/>
                <a:gd name="connsiteX3" fmla="*/ 0 w 49375"/>
                <a:gd name="connsiteY3" fmla="*/ 16459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6" y="0"/>
                  </a:lnTo>
                  <a:lnTo>
                    <a:pt x="49376" y="16459"/>
                  </a:lnTo>
                  <a:lnTo>
                    <a:pt x="0" y="16459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21245D8-2574-D866-4F10-2660C2294E58}"/>
                </a:ext>
              </a:extLst>
            </p:cNvPr>
            <p:cNvSpPr/>
            <p:nvPr/>
          </p:nvSpPr>
          <p:spPr>
            <a:xfrm rot="8100000">
              <a:off x="7190412" y="1363732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8 w 16458"/>
                <a:gd name="connsiteY1" fmla="*/ 0 h 49375"/>
                <a:gd name="connsiteX2" fmla="*/ 16458 w 16458"/>
                <a:gd name="connsiteY2" fmla="*/ 49375 h 49375"/>
                <a:gd name="connsiteX3" fmla="*/ 0 w 16458"/>
                <a:gd name="connsiteY3" fmla="*/ 49375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8" y="0"/>
                  </a:lnTo>
                  <a:lnTo>
                    <a:pt x="16458" y="49375"/>
                  </a:lnTo>
                  <a:lnTo>
                    <a:pt x="0" y="49375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72FF08E-E48E-932E-379B-038138820D99}"/>
                </a:ext>
              </a:extLst>
            </p:cNvPr>
            <p:cNvSpPr/>
            <p:nvPr/>
          </p:nvSpPr>
          <p:spPr>
            <a:xfrm>
              <a:off x="6998161" y="1307546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6 w 49375"/>
                <a:gd name="connsiteY1" fmla="*/ 0 h 16458"/>
                <a:gd name="connsiteX2" fmla="*/ 49376 w 49375"/>
                <a:gd name="connsiteY2" fmla="*/ 16459 h 16458"/>
                <a:gd name="connsiteX3" fmla="*/ 0 w 49375"/>
                <a:gd name="connsiteY3" fmla="*/ 16459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6" y="0"/>
                  </a:lnTo>
                  <a:lnTo>
                    <a:pt x="49376" y="16459"/>
                  </a:lnTo>
                  <a:lnTo>
                    <a:pt x="0" y="16459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79DE5C-FA1C-5D38-51C1-E9BB0A0626FB}"/>
                </a:ext>
              </a:extLst>
            </p:cNvPr>
            <p:cNvSpPr/>
            <p:nvPr/>
          </p:nvSpPr>
          <p:spPr>
            <a:xfrm rot="8100000">
              <a:off x="7044811" y="1218549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8 w 16458"/>
                <a:gd name="connsiteY1" fmla="*/ 0 h 49375"/>
                <a:gd name="connsiteX2" fmla="*/ 16458 w 16458"/>
                <a:gd name="connsiteY2" fmla="*/ 49375 h 49375"/>
                <a:gd name="connsiteX3" fmla="*/ 0 w 16458"/>
                <a:gd name="connsiteY3" fmla="*/ 49375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8" y="0"/>
                  </a:lnTo>
                  <a:lnTo>
                    <a:pt x="16458" y="49375"/>
                  </a:lnTo>
                  <a:lnTo>
                    <a:pt x="0" y="49375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694A330-3B2F-01C6-20CD-4948AF8C531A}"/>
                </a:ext>
              </a:extLst>
            </p:cNvPr>
            <p:cNvSpPr/>
            <p:nvPr/>
          </p:nvSpPr>
          <p:spPr>
            <a:xfrm>
              <a:off x="6909166" y="1340350"/>
              <a:ext cx="281588" cy="156468"/>
            </a:xfrm>
            <a:custGeom>
              <a:avLst/>
              <a:gdLst>
                <a:gd name="connsiteX0" fmla="*/ 241237 w 281588"/>
                <a:gd name="connsiteY0" fmla="*/ 78291 h 156468"/>
                <a:gd name="connsiteX1" fmla="*/ 235065 w 281588"/>
                <a:gd name="connsiteY1" fmla="*/ 78702 h 156468"/>
                <a:gd name="connsiteX2" fmla="*/ 235065 w 281588"/>
                <a:gd name="connsiteY2" fmla="*/ 78291 h 156468"/>
                <a:gd name="connsiteX3" fmla="*/ 214491 w 281588"/>
                <a:gd name="connsiteY3" fmla="*/ 38379 h 156468"/>
                <a:gd name="connsiteX4" fmla="*/ 170053 w 281588"/>
                <a:gd name="connsiteY4" fmla="*/ 31384 h 156468"/>
                <a:gd name="connsiteX5" fmla="*/ 103396 w 281588"/>
                <a:gd name="connsiteY5" fmla="*/ 1759 h 156468"/>
                <a:gd name="connsiteX6" fmla="*/ 57724 w 281588"/>
                <a:gd name="connsiteY6" fmla="*/ 58540 h 156468"/>
                <a:gd name="connsiteX7" fmla="*/ 10406 w 281588"/>
                <a:gd name="connsiteY7" fmla="*/ 76233 h 156468"/>
                <a:gd name="connsiteX8" fmla="*/ 4234 w 281588"/>
                <a:gd name="connsiteY8" fmla="*/ 126843 h 156468"/>
                <a:gd name="connsiteX9" fmla="*/ 46203 w 281588"/>
                <a:gd name="connsiteY9" fmla="*/ 156057 h 156468"/>
                <a:gd name="connsiteX10" fmla="*/ 243705 w 281588"/>
                <a:gd name="connsiteY10" fmla="*/ 156469 h 156468"/>
                <a:gd name="connsiteX11" fmla="*/ 281560 w 281588"/>
                <a:gd name="connsiteY11" fmla="*/ 116145 h 156468"/>
                <a:gd name="connsiteX12" fmla="*/ 241237 w 281588"/>
                <a:gd name="connsiteY12" fmla="*/ 78291 h 15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1588" h="156468">
                  <a:moveTo>
                    <a:pt x="241237" y="78291"/>
                  </a:moveTo>
                  <a:cubicBezTo>
                    <a:pt x="239179" y="78291"/>
                    <a:pt x="237122" y="78291"/>
                    <a:pt x="235065" y="78702"/>
                  </a:cubicBezTo>
                  <a:cubicBezTo>
                    <a:pt x="235065" y="78702"/>
                    <a:pt x="235065" y="78291"/>
                    <a:pt x="235065" y="78291"/>
                  </a:cubicBezTo>
                  <a:cubicBezTo>
                    <a:pt x="235065" y="62655"/>
                    <a:pt x="227658" y="47431"/>
                    <a:pt x="214491" y="38379"/>
                  </a:cubicBezTo>
                  <a:cubicBezTo>
                    <a:pt x="201736" y="28915"/>
                    <a:pt x="185278" y="26446"/>
                    <a:pt x="170053" y="31384"/>
                  </a:cubicBezTo>
                  <a:cubicBezTo>
                    <a:pt x="157298" y="7519"/>
                    <a:pt x="129730" y="-4825"/>
                    <a:pt x="103396" y="1759"/>
                  </a:cubicBezTo>
                  <a:cubicBezTo>
                    <a:pt x="77063" y="7930"/>
                    <a:pt x="58547" y="31384"/>
                    <a:pt x="57724" y="58540"/>
                  </a:cubicBezTo>
                  <a:cubicBezTo>
                    <a:pt x="40442" y="55249"/>
                    <a:pt x="21926" y="61832"/>
                    <a:pt x="10406" y="76233"/>
                  </a:cubicBezTo>
                  <a:cubicBezTo>
                    <a:pt x="-704" y="90635"/>
                    <a:pt x="-3173" y="110385"/>
                    <a:pt x="4234" y="126843"/>
                  </a:cubicBezTo>
                  <a:cubicBezTo>
                    <a:pt x="11640" y="143713"/>
                    <a:pt x="27687" y="154823"/>
                    <a:pt x="46203" y="156057"/>
                  </a:cubicBezTo>
                  <a:lnTo>
                    <a:pt x="243705" y="156469"/>
                  </a:lnTo>
                  <a:cubicBezTo>
                    <a:pt x="265101" y="156057"/>
                    <a:pt x="282383" y="137953"/>
                    <a:pt x="281560" y="116145"/>
                  </a:cubicBezTo>
                  <a:cubicBezTo>
                    <a:pt x="281149" y="94749"/>
                    <a:pt x="263044" y="77879"/>
                    <a:pt x="241237" y="78291"/>
                  </a:cubicBez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DE6507D-5686-FD13-176E-62770F0FFD81}"/>
                </a:ext>
              </a:extLst>
            </p:cNvPr>
            <p:cNvSpPr/>
            <p:nvPr/>
          </p:nvSpPr>
          <p:spPr>
            <a:xfrm>
              <a:off x="7064138" y="1253818"/>
              <a:ext cx="123095" cy="120796"/>
            </a:xfrm>
            <a:custGeom>
              <a:avLst/>
              <a:gdLst>
                <a:gd name="connsiteX0" fmla="*/ 3150 w 123095"/>
                <a:gd name="connsiteY0" fmla="*/ 81707 h 120796"/>
                <a:gd name="connsiteX1" fmla="*/ 22900 w 123095"/>
                <a:gd name="connsiteY1" fmla="*/ 99400 h 120796"/>
                <a:gd name="connsiteX2" fmla="*/ 79682 w 123095"/>
                <a:gd name="connsiteY2" fmla="*/ 120796 h 120796"/>
                <a:gd name="connsiteX3" fmla="*/ 122886 w 123095"/>
                <a:gd name="connsiteY3" fmla="*/ 67306 h 120796"/>
                <a:gd name="connsiteX4" fmla="*/ 89557 w 123095"/>
                <a:gd name="connsiteY4" fmla="*/ 6821 h 120796"/>
                <a:gd name="connsiteX5" fmla="*/ 21254 w 123095"/>
                <a:gd name="connsiteY5" fmla="*/ 15050 h 120796"/>
                <a:gd name="connsiteX6" fmla="*/ 3150 w 123095"/>
                <a:gd name="connsiteY6" fmla="*/ 81707 h 120796"/>
                <a:gd name="connsiteX7" fmla="*/ 3150 w 123095"/>
                <a:gd name="connsiteY7" fmla="*/ 81707 h 12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095" h="120796">
                  <a:moveTo>
                    <a:pt x="3150" y="81707"/>
                  </a:moveTo>
                  <a:cubicBezTo>
                    <a:pt x="10556" y="86233"/>
                    <a:pt x="17551" y="92405"/>
                    <a:pt x="22900" y="99400"/>
                  </a:cubicBezTo>
                  <a:cubicBezTo>
                    <a:pt x="44296" y="96931"/>
                    <a:pt x="65281" y="104749"/>
                    <a:pt x="79682" y="120796"/>
                  </a:cubicBezTo>
                  <a:cubicBezTo>
                    <a:pt x="103547" y="113390"/>
                    <a:pt x="120828" y="92405"/>
                    <a:pt x="122886" y="67306"/>
                  </a:cubicBezTo>
                  <a:cubicBezTo>
                    <a:pt x="124943" y="42207"/>
                    <a:pt x="111776" y="18342"/>
                    <a:pt x="89557" y="6821"/>
                  </a:cubicBezTo>
                  <a:cubicBezTo>
                    <a:pt x="67338" y="-4700"/>
                    <a:pt x="40181" y="-1409"/>
                    <a:pt x="21254" y="15050"/>
                  </a:cubicBezTo>
                  <a:cubicBezTo>
                    <a:pt x="2327" y="31508"/>
                    <a:pt x="-4668" y="57842"/>
                    <a:pt x="3150" y="81707"/>
                  </a:cubicBezTo>
                  <a:lnTo>
                    <a:pt x="3150" y="81707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A32ABF3E-7DFA-2960-1641-5981FAC0BE46}"/>
              </a:ext>
            </a:extLst>
          </p:cNvPr>
          <p:cNvSpPr/>
          <p:nvPr/>
        </p:nvSpPr>
        <p:spPr>
          <a:xfrm>
            <a:off x="6809151" y="2124942"/>
            <a:ext cx="334050" cy="34281"/>
          </a:xfrm>
          <a:custGeom>
            <a:avLst/>
            <a:gdLst>
              <a:gd name="connsiteX0" fmla="*/ 292294 w 334050"/>
              <a:gd name="connsiteY0" fmla="*/ 0 h 34281"/>
              <a:gd name="connsiteX1" fmla="*/ 267241 w 334050"/>
              <a:gd name="connsiteY1" fmla="*/ 5303 h 34281"/>
              <a:gd name="connsiteX2" fmla="*/ 250538 w 334050"/>
              <a:gd name="connsiteY2" fmla="*/ 9228 h 34281"/>
              <a:gd name="connsiteX3" fmla="*/ 233836 w 334050"/>
              <a:gd name="connsiteY3" fmla="*/ 5303 h 34281"/>
              <a:gd name="connsiteX4" fmla="*/ 208782 w 334050"/>
              <a:gd name="connsiteY4" fmla="*/ 0 h 34281"/>
              <a:gd name="connsiteX5" fmla="*/ 183728 w 334050"/>
              <a:gd name="connsiteY5" fmla="*/ 5303 h 34281"/>
              <a:gd name="connsiteX6" fmla="*/ 167025 w 334050"/>
              <a:gd name="connsiteY6" fmla="*/ 9228 h 34281"/>
              <a:gd name="connsiteX7" fmla="*/ 150323 w 334050"/>
              <a:gd name="connsiteY7" fmla="*/ 5303 h 34281"/>
              <a:gd name="connsiteX8" fmla="*/ 125269 w 334050"/>
              <a:gd name="connsiteY8" fmla="*/ 0 h 34281"/>
              <a:gd name="connsiteX9" fmla="*/ 100215 w 334050"/>
              <a:gd name="connsiteY9" fmla="*/ 5303 h 34281"/>
              <a:gd name="connsiteX10" fmla="*/ 83513 w 334050"/>
              <a:gd name="connsiteY10" fmla="*/ 9228 h 34281"/>
              <a:gd name="connsiteX11" fmla="*/ 66810 w 334050"/>
              <a:gd name="connsiteY11" fmla="*/ 5303 h 34281"/>
              <a:gd name="connsiteX12" fmla="*/ 41756 w 334050"/>
              <a:gd name="connsiteY12" fmla="*/ 0 h 34281"/>
              <a:gd name="connsiteX13" fmla="*/ 16703 w 334050"/>
              <a:gd name="connsiteY13" fmla="*/ 5303 h 34281"/>
              <a:gd name="connsiteX14" fmla="*/ 0 w 334050"/>
              <a:gd name="connsiteY14" fmla="*/ 9228 h 34281"/>
              <a:gd name="connsiteX15" fmla="*/ 0 w 334050"/>
              <a:gd name="connsiteY15" fmla="*/ 34282 h 34281"/>
              <a:gd name="connsiteX16" fmla="*/ 25054 w 334050"/>
              <a:gd name="connsiteY16" fmla="*/ 28979 h 34281"/>
              <a:gd name="connsiteX17" fmla="*/ 41756 w 334050"/>
              <a:gd name="connsiteY17" fmla="*/ 24803 h 34281"/>
              <a:gd name="connsiteX18" fmla="*/ 58459 w 334050"/>
              <a:gd name="connsiteY18" fmla="*/ 28979 h 34281"/>
              <a:gd name="connsiteX19" fmla="*/ 83513 w 334050"/>
              <a:gd name="connsiteY19" fmla="*/ 34282 h 34281"/>
              <a:gd name="connsiteX20" fmla="*/ 108567 w 334050"/>
              <a:gd name="connsiteY20" fmla="*/ 28979 h 34281"/>
              <a:gd name="connsiteX21" fmla="*/ 125269 w 334050"/>
              <a:gd name="connsiteY21" fmla="*/ 24803 h 34281"/>
              <a:gd name="connsiteX22" fmla="*/ 141972 w 334050"/>
              <a:gd name="connsiteY22" fmla="*/ 28728 h 34281"/>
              <a:gd name="connsiteX23" fmla="*/ 167025 w 334050"/>
              <a:gd name="connsiteY23" fmla="*/ 34282 h 34281"/>
              <a:gd name="connsiteX24" fmla="*/ 192079 w 334050"/>
              <a:gd name="connsiteY24" fmla="*/ 28979 h 34281"/>
              <a:gd name="connsiteX25" fmla="*/ 208782 w 334050"/>
              <a:gd name="connsiteY25" fmla="*/ 24803 h 34281"/>
              <a:gd name="connsiteX26" fmla="*/ 225484 w 334050"/>
              <a:gd name="connsiteY26" fmla="*/ 28979 h 34281"/>
              <a:gd name="connsiteX27" fmla="*/ 250538 w 334050"/>
              <a:gd name="connsiteY27" fmla="*/ 34282 h 34281"/>
              <a:gd name="connsiteX28" fmla="*/ 275592 w 334050"/>
              <a:gd name="connsiteY28" fmla="*/ 28979 h 34281"/>
              <a:gd name="connsiteX29" fmla="*/ 292294 w 334050"/>
              <a:gd name="connsiteY29" fmla="*/ 24803 h 34281"/>
              <a:gd name="connsiteX30" fmla="*/ 308997 w 334050"/>
              <a:gd name="connsiteY30" fmla="*/ 28728 h 34281"/>
              <a:gd name="connsiteX31" fmla="*/ 334051 w 334050"/>
              <a:gd name="connsiteY31" fmla="*/ 34282 h 34281"/>
              <a:gd name="connsiteX32" fmla="*/ 334051 w 334050"/>
              <a:gd name="connsiteY32" fmla="*/ 9228 h 34281"/>
              <a:gd name="connsiteX33" fmla="*/ 317348 w 334050"/>
              <a:gd name="connsiteY33" fmla="*/ 5303 h 34281"/>
              <a:gd name="connsiteX34" fmla="*/ 292294 w 334050"/>
              <a:gd name="connsiteY34" fmla="*/ 0 h 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4050" h="34281">
                <a:moveTo>
                  <a:pt x="292294" y="0"/>
                </a:moveTo>
                <a:cubicBezTo>
                  <a:pt x="283703" y="333"/>
                  <a:pt x="275230" y="2126"/>
                  <a:pt x="267241" y="5303"/>
                </a:cubicBezTo>
                <a:cubicBezTo>
                  <a:pt x="261922" y="7504"/>
                  <a:pt x="256281" y="8830"/>
                  <a:pt x="250538" y="9228"/>
                </a:cubicBezTo>
                <a:cubicBezTo>
                  <a:pt x="244795" y="8830"/>
                  <a:pt x="239155" y="7504"/>
                  <a:pt x="233836" y="5303"/>
                </a:cubicBezTo>
                <a:cubicBezTo>
                  <a:pt x="225846" y="2126"/>
                  <a:pt x="217374" y="333"/>
                  <a:pt x="208782" y="0"/>
                </a:cubicBezTo>
                <a:cubicBezTo>
                  <a:pt x="200190" y="333"/>
                  <a:pt x="191718" y="2126"/>
                  <a:pt x="183728" y="5303"/>
                </a:cubicBezTo>
                <a:cubicBezTo>
                  <a:pt x="178409" y="7504"/>
                  <a:pt x="172768" y="8830"/>
                  <a:pt x="167025" y="9228"/>
                </a:cubicBezTo>
                <a:cubicBezTo>
                  <a:pt x="161283" y="8830"/>
                  <a:pt x="155642" y="7504"/>
                  <a:pt x="150323" y="5303"/>
                </a:cubicBezTo>
                <a:cubicBezTo>
                  <a:pt x="142333" y="2126"/>
                  <a:pt x="133861" y="333"/>
                  <a:pt x="125269" y="0"/>
                </a:cubicBezTo>
                <a:cubicBezTo>
                  <a:pt x="116677" y="333"/>
                  <a:pt x="108205" y="2126"/>
                  <a:pt x="100215" y="5303"/>
                </a:cubicBezTo>
                <a:cubicBezTo>
                  <a:pt x="94896" y="7504"/>
                  <a:pt x="89255" y="8830"/>
                  <a:pt x="83513" y="9228"/>
                </a:cubicBezTo>
                <a:cubicBezTo>
                  <a:pt x="77770" y="8830"/>
                  <a:pt x="72130" y="7504"/>
                  <a:pt x="66810" y="5303"/>
                </a:cubicBezTo>
                <a:cubicBezTo>
                  <a:pt x="58821" y="2126"/>
                  <a:pt x="50348" y="333"/>
                  <a:pt x="41756" y="0"/>
                </a:cubicBezTo>
                <a:cubicBezTo>
                  <a:pt x="33165" y="333"/>
                  <a:pt x="24692" y="2126"/>
                  <a:pt x="16703" y="5303"/>
                </a:cubicBezTo>
                <a:cubicBezTo>
                  <a:pt x="11383" y="7504"/>
                  <a:pt x="5743" y="8830"/>
                  <a:pt x="0" y="9228"/>
                </a:cubicBezTo>
                <a:lnTo>
                  <a:pt x="0" y="34282"/>
                </a:lnTo>
                <a:cubicBezTo>
                  <a:pt x="8592" y="33949"/>
                  <a:pt x="17064" y="32156"/>
                  <a:pt x="25054" y="28979"/>
                </a:cubicBezTo>
                <a:cubicBezTo>
                  <a:pt x="30359" y="26692"/>
                  <a:pt x="35999" y="25282"/>
                  <a:pt x="41756" y="24803"/>
                </a:cubicBezTo>
                <a:cubicBezTo>
                  <a:pt x="47513" y="25282"/>
                  <a:pt x="53154" y="26692"/>
                  <a:pt x="58459" y="28979"/>
                </a:cubicBezTo>
                <a:cubicBezTo>
                  <a:pt x="66449" y="32156"/>
                  <a:pt x="74921" y="33949"/>
                  <a:pt x="83513" y="34282"/>
                </a:cubicBezTo>
                <a:cubicBezTo>
                  <a:pt x="92104" y="33949"/>
                  <a:pt x="100577" y="32156"/>
                  <a:pt x="108567" y="28979"/>
                </a:cubicBezTo>
                <a:cubicBezTo>
                  <a:pt x="113871" y="26692"/>
                  <a:pt x="119512" y="25282"/>
                  <a:pt x="125269" y="24803"/>
                </a:cubicBezTo>
                <a:cubicBezTo>
                  <a:pt x="131012" y="25202"/>
                  <a:pt x="136653" y="26527"/>
                  <a:pt x="141972" y="28728"/>
                </a:cubicBezTo>
                <a:cubicBezTo>
                  <a:pt x="149940" y="32010"/>
                  <a:pt x="158417" y="33889"/>
                  <a:pt x="167025" y="34282"/>
                </a:cubicBezTo>
                <a:cubicBezTo>
                  <a:pt x="175617" y="33949"/>
                  <a:pt x="184090" y="32156"/>
                  <a:pt x="192079" y="28979"/>
                </a:cubicBezTo>
                <a:cubicBezTo>
                  <a:pt x="197384" y="26692"/>
                  <a:pt x="203025" y="25282"/>
                  <a:pt x="208782" y="24803"/>
                </a:cubicBezTo>
                <a:cubicBezTo>
                  <a:pt x="214539" y="25282"/>
                  <a:pt x="220180" y="26692"/>
                  <a:pt x="225484" y="28979"/>
                </a:cubicBezTo>
                <a:cubicBezTo>
                  <a:pt x="233474" y="32156"/>
                  <a:pt x="241946" y="33949"/>
                  <a:pt x="250538" y="34282"/>
                </a:cubicBezTo>
                <a:cubicBezTo>
                  <a:pt x="259130" y="33949"/>
                  <a:pt x="267602" y="32156"/>
                  <a:pt x="275592" y="28979"/>
                </a:cubicBezTo>
                <a:cubicBezTo>
                  <a:pt x="280897" y="26692"/>
                  <a:pt x="286538" y="25282"/>
                  <a:pt x="292294" y="24803"/>
                </a:cubicBezTo>
                <a:cubicBezTo>
                  <a:pt x="298037" y="25202"/>
                  <a:pt x="303678" y="26527"/>
                  <a:pt x="308997" y="28728"/>
                </a:cubicBezTo>
                <a:cubicBezTo>
                  <a:pt x="316966" y="32010"/>
                  <a:pt x="325442" y="33889"/>
                  <a:pt x="334051" y="34282"/>
                </a:cubicBezTo>
                <a:lnTo>
                  <a:pt x="334051" y="9228"/>
                </a:lnTo>
                <a:cubicBezTo>
                  <a:pt x="328308" y="8830"/>
                  <a:pt x="322667" y="7504"/>
                  <a:pt x="317348" y="5303"/>
                </a:cubicBezTo>
                <a:cubicBezTo>
                  <a:pt x="309359" y="2126"/>
                  <a:pt x="300886" y="333"/>
                  <a:pt x="292294" y="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F4A50B9-C261-974D-EAAC-B7CB631300F0}"/>
              </a:ext>
            </a:extLst>
          </p:cNvPr>
          <p:cNvSpPr/>
          <p:nvPr/>
        </p:nvSpPr>
        <p:spPr>
          <a:xfrm>
            <a:off x="6809318" y="1902257"/>
            <a:ext cx="333883" cy="206858"/>
          </a:xfrm>
          <a:custGeom>
            <a:avLst/>
            <a:gdLst>
              <a:gd name="connsiteX0" fmla="*/ 317181 w 333883"/>
              <a:gd name="connsiteY0" fmla="*/ 177880 h 206858"/>
              <a:gd name="connsiteX1" fmla="*/ 292127 w 333883"/>
              <a:gd name="connsiteY1" fmla="*/ 172577 h 206858"/>
              <a:gd name="connsiteX2" fmla="*/ 267074 w 333883"/>
              <a:gd name="connsiteY2" fmla="*/ 177880 h 206858"/>
              <a:gd name="connsiteX3" fmla="*/ 250371 w 333883"/>
              <a:gd name="connsiteY3" fmla="*/ 181805 h 206858"/>
              <a:gd name="connsiteX4" fmla="*/ 233669 w 333883"/>
              <a:gd name="connsiteY4" fmla="*/ 177880 h 206858"/>
              <a:gd name="connsiteX5" fmla="*/ 224774 w 333883"/>
              <a:gd name="connsiteY5" fmla="*/ 175040 h 206858"/>
              <a:gd name="connsiteX6" fmla="*/ 174667 w 333883"/>
              <a:gd name="connsiteY6" fmla="*/ 102718 h 206858"/>
              <a:gd name="connsiteX7" fmla="*/ 212665 w 333883"/>
              <a:gd name="connsiteY7" fmla="*/ 55158 h 206858"/>
              <a:gd name="connsiteX8" fmla="*/ 259390 w 333883"/>
              <a:gd name="connsiteY8" fmla="*/ 89941 h 206858"/>
              <a:gd name="connsiteX9" fmla="*/ 267074 w 333883"/>
              <a:gd name="connsiteY9" fmla="*/ 96121 h 206858"/>
              <a:gd name="connsiteX10" fmla="*/ 272210 w 333883"/>
              <a:gd name="connsiteY10" fmla="*/ 93407 h 206858"/>
              <a:gd name="connsiteX11" fmla="*/ 273755 w 333883"/>
              <a:gd name="connsiteY11" fmla="*/ 87853 h 206858"/>
              <a:gd name="connsiteX12" fmla="*/ 158507 w 333883"/>
              <a:gd name="connsiteY12" fmla="*/ 624 h 206858"/>
              <a:gd name="connsiteX13" fmla="*/ 70485 w 333883"/>
              <a:gd name="connsiteY13" fmla="*/ 59083 h 206858"/>
              <a:gd name="connsiteX14" fmla="*/ 59879 w 333883"/>
              <a:gd name="connsiteY14" fmla="*/ 73322 h 206858"/>
              <a:gd name="connsiteX15" fmla="*/ 0 w 333883"/>
              <a:gd name="connsiteY15" fmla="*/ 138963 h 206858"/>
              <a:gd name="connsiteX16" fmla="*/ 0 w 333883"/>
              <a:gd name="connsiteY16" fmla="*/ 206859 h 206858"/>
              <a:gd name="connsiteX17" fmla="*/ 25054 w 333883"/>
              <a:gd name="connsiteY17" fmla="*/ 201556 h 206858"/>
              <a:gd name="connsiteX18" fmla="*/ 41756 w 333883"/>
              <a:gd name="connsiteY18" fmla="*/ 197380 h 206858"/>
              <a:gd name="connsiteX19" fmla="*/ 58459 w 333883"/>
              <a:gd name="connsiteY19" fmla="*/ 201556 h 206858"/>
              <a:gd name="connsiteX20" fmla="*/ 83346 w 333883"/>
              <a:gd name="connsiteY20" fmla="*/ 206859 h 206858"/>
              <a:gd name="connsiteX21" fmla="*/ 108399 w 333883"/>
              <a:gd name="connsiteY21" fmla="*/ 201556 h 206858"/>
              <a:gd name="connsiteX22" fmla="*/ 125102 w 333883"/>
              <a:gd name="connsiteY22" fmla="*/ 197380 h 206858"/>
              <a:gd name="connsiteX23" fmla="*/ 141805 w 333883"/>
              <a:gd name="connsiteY23" fmla="*/ 201305 h 206858"/>
              <a:gd name="connsiteX24" fmla="*/ 166858 w 333883"/>
              <a:gd name="connsiteY24" fmla="*/ 206859 h 206858"/>
              <a:gd name="connsiteX25" fmla="*/ 191912 w 333883"/>
              <a:gd name="connsiteY25" fmla="*/ 201556 h 206858"/>
              <a:gd name="connsiteX26" fmla="*/ 208615 w 333883"/>
              <a:gd name="connsiteY26" fmla="*/ 197380 h 206858"/>
              <a:gd name="connsiteX27" fmla="*/ 225317 w 333883"/>
              <a:gd name="connsiteY27" fmla="*/ 201556 h 206858"/>
              <a:gd name="connsiteX28" fmla="*/ 250371 w 333883"/>
              <a:gd name="connsiteY28" fmla="*/ 206859 h 206858"/>
              <a:gd name="connsiteX29" fmla="*/ 275425 w 333883"/>
              <a:gd name="connsiteY29" fmla="*/ 201556 h 206858"/>
              <a:gd name="connsiteX30" fmla="*/ 292127 w 333883"/>
              <a:gd name="connsiteY30" fmla="*/ 197380 h 206858"/>
              <a:gd name="connsiteX31" fmla="*/ 308830 w 333883"/>
              <a:gd name="connsiteY31" fmla="*/ 201305 h 206858"/>
              <a:gd name="connsiteX32" fmla="*/ 333884 w 333883"/>
              <a:gd name="connsiteY32" fmla="*/ 206859 h 206858"/>
              <a:gd name="connsiteX33" fmla="*/ 333884 w 333883"/>
              <a:gd name="connsiteY33" fmla="*/ 181805 h 206858"/>
              <a:gd name="connsiteX34" fmla="*/ 317181 w 333883"/>
              <a:gd name="connsiteY34" fmla="*/ 177880 h 20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3883" h="206858">
                <a:moveTo>
                  <a:pt x="317181" y="177880"/>
                </a:moveTo>
                <a:cubicBezTo>
                  <a:pt x="309192" y="174703"/>
                  <a:pt x="300719" y="172910"/>
                  <a:pt x="292127" y="172577"/>
                </a:cubicBezTo>
                <a:cubicBezTo>
                  <a:pt x="283536" y="172910"/>
                  <a:pt x="275063" y="174703"/>
                  <a:pt x="267074" y="177880"/>
                </a:cubicBezTo>
                <a:cubicBezTo>
                  <a:pt x="261755" y="180081"/>
                  <a:pt x="256114" y="181407"/>
                  <a:pt x="250371" y="181805"/>
                </a:cubicBezTo>
                <a:cubicBezTo>
                  <a:pt x="244628" y="181407"/>
                  <a:pt x="238988" y="180081"/>
                  <a:pt x="233669" y="177880"/>
                </a:cubicBezTo>
                <a:cubicBezTo>
                  <a:pt x="230767" y="176746"/>
                  <a:pt x="227796" y="175797"/>
                  <a:pt x="224774" y="175040"/>
                </a:cubicBezTo>
                <a:cubicBezTo>
                  <a:pt x="189950" y="159215"/>
                  <a:pt x="172161" y="127355"/>
                  <a:pt x="174667" y="102718"/>
                </a:cubicBezTo>
                <a:cubicBezTo>
                  <a:pt x="176755" y="81465"/>
                  <a:pt x="189532" y="57538"/>
                  <a:pt x="212665" y="55158"/>
                </a:cubicBezTo>
                <a:cubicBezTo>
                  <a:pt x="234962" y="52667"/>
                  <a:pt x="255380" y="67867"/>
                  <a:pt x="259390" y="89941"/>
                </a:cubicBezTo>
                <a:cubicBezTo>
                  <a:pt x="259948" y="93690"/>
                  <a:pt x="263293" y="96380"/>
                  <a:pt x="267074" y="96121"/>
                </a:cubicBezTo>
                <a:cubicBezTo>
                  <a:pt x="269079" y="95936"/>
                  <a:pt x="270928" y="94960"/>
                  <a:pt x="272210" y="93407"/>
                </a:cubicBezTo>
                <a:cubicBezTo>
                  <a:pt x="273451" y="91839"/>
                  <a:pt x="274008" y="89837"/>
                  <a:pt x="273755" y="87853"/>
                </a:cubicBezTo>
                <a:cubicBezTo>
                  <a:pt x="266280" y="32108"/>
                  <a:pt x="216590" y="-5347"/>
                  <a:pt x="158507" y="624"/>
                </a:cubicBezTo>
                <a:cubicBezTo>
                  <a:pt x="126981" y="3881"/>
                  <a:pt x="97376" y="23590"/>
                  <a:pt x="70485" y="59083"/>
                </a:cubicBezTo>
                <a:cubicBezTo>
                  <a:pt x="66894" y="63802"/>
                  <a:pt x="63386" y="68562"/>
                  <a:pt x="59879" y="73322"/>
                </a:cubicBezTo>
                <a:cubicBezTo>
                  <a:pt x="41214" y="98376"/>
                  <a:pt x="23425" y="122595"/>
                  <a:pt x="0" y="138963"/>
                </a:cubicBezTo>
                <a:lnTo>
                  <a:pt x="0" y="206859"/>
                </a:lnTo>
                <a:cubicBezTo>
                  <a:pt x="8592" y="206526"/>
                  <a:pt x="17064" y="204733"/>
                  <a:pt x="25054" y="201556"/>
                </a:cubicBezTo>
                <a:cubicBezTo>
                  <a:pt x="30359" y="199269"/>
                  <a:pt x="35999" y="197859"/>
                  <a:pt x="41756" y="197380"/>
                </a:cubicBezTo>
                <a:cubicBezTo>
                  <a:pt x="47513" y="197859"/>
                  <a:pt x="53154" y="199269"/>
                  <a:pt x="58459" y="201556"/>
                </a:cubicBezTo>
                <a:cubicBezTo>
                  <a:pt x="66396" y="204714"/>
                  <a:pt x="74810" y="206507"/>
                  <a:pt x="83346" y="206859"/>
                </a:cubicBezTo>
                <a:cubicBezTo>
                  <a:pt x="91937" y="206526"/>
                  <a:pt x="100410" y="204733"/>
                  <a:pt x="108399" y="201556"/>
                </a:cubicBezTo>
                <a:cubicBezTo>
                  <a:pt x="113704" y="199269"/>
                  <a:pt x="119345" y="197859"/>
                  <a:pt x="125102" y="197380"/>
                </a:cubicBezTo>
                <a:cubicBezTo>
                  <a:pt x="130845" y="197779"/>
                  <a:pt x="136486" y="199104"/>
                  <a:pt x="141805" y="201305"/>
                </a:cubicBezTo>
                <a:cubicBezTo>
                  <a:pt x="149773" y="204587"/>
                  <a:pt x="158249" y="206466"/>
                  <a:pt x="166858" y="206859"/>
                </a:cubicBezTo>
                <a:cubicBezTo>
                  <a:pt x="175450" y="206526"/>
                  <a:pt x="183923" y="204733"/>
                  <a:pt x="191912" y="201556"/>
                </a:cubicBezTo>
                <a:cubicBezTo>
                  <a:pt x="197217" y="199269"/>
                  <a:pt x="202858" y="197859"/>
                  <a:pt x="208615" y="197380"/>
                </a:cubicBezTo>
                <a:cubicBezTo>
                  <a:pt x="214372" y="197859"/>
                  <a:pt x="220013" y="199269"/>
                  <a:pt x="225317" y="201556"/>
                </a:cubicBezTo>
                <a:cubicBezTo>
                  <a:pt x="233307" y="204733"/>
                  <a:pt x="241779" y="206526"/>
                  <a:pt x="250371" y="206859"/>
                </a:cubicBezTo>
                <a:cubicBezTo>
                  <a:pt x="258963" y="206526"/>
                  <a:pt x="267435" y="204733"/>
                  <a:pt x="275425" y="201556"/>
                </a:cubicBezTo>
                <a:cubicBezTo>
                  <a:pt x="280730" y="199269"/>
                  <a:pt x="286371" y="197859"/>
                  <a:pt x="292127" y="197380"/>
                </a:cubicBezTo>
                <a:cubicBezTo>
                  <a:pt x="297870" y="197779"/>
                  <a:pt x="303511" y="199104"/>
                  <a:pt x="308830" y="201305"/>
                </a:cubicBezTo>
                <a:cubicBezTo>
                  <a:pt x="316799" y="204587"/>
                  <a:pt x="325275" y="206466"/>
                  <a:pt x="333884" y="206859"/>
                </a:cubicBezTo>
                <a:lnTo>
                  <a:pt x="333884" y="181805"/>
                </a:lnTo>
                <a:cubicBezTo>
                  <a:pt x="328141" y="181407"/>
                  <a:pt x="322500" y="180081"/>
                  <a:pt x="317181" y="177880"/>
                </a:cubicBez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201333E-9D39-DF5C-BEA9-698380D41172}"/>
              </a:ext>
            </a:extLst>
          </p:cNvPr>
          <p:cNvSpPr/>
          <p:nvPr/>
        </p:nvSpPr>
        <p:spPr>
          <a:xfrm>
            <a:off x="6830489" y="2525877"/>
            <a:ext cx="312712" cy="312712"/>
          </a:xfrm>
          <a:custGeom>
            <a:avLst/>
            <a:gdLst>
              <a:gd name="connsiteX0" fmla="*/ 156356 w 312712"/>
              <a:gd name="connsiteY0" fmla="*/ 0 h 312712"/>
              <a:gd name="connsiteX1" fmla="*/ 0 w 312712"/>
              <a:gd name="connsiteY1" fmla="*/ 156356 h 312712"/>
              <a:gd name="connsiteX2" fmla="*/ 156356 w 312712"/>
              <a:gd name="connsiteY2" fmla="*/ 312712 h 312712"/>
              <a:gd name="connsiteX3" fmla="*/ 312712 w 312712"/>
              <a:gd name="connsiteY3" fmla="*/ 156356 h 312712"/>
              <a:gd name="connsiteX4" fmla="*/ 156356 w 312712"/>
              <a:gd name="connsiteY4" fmla="*/ 0 h 312712"/>
              <a:gd name="connsiteX5" fmla="*/ 156356 w 312712"/>
              <a:gd name="connsiteY5" fmla="*/ 24688 h 312712"/>
              <a:gd name="connsiteX6" fmla="*/ 288024 w 312712"/>
              <a:gd name="connsiteY6" fmla="*/ 156356 h 312712"/>
              <a:gd name="connsiteX7" fmla="*/ 156356 w 312712"/>
              <a:gd name="connsiteY7" fmla="*/ 288024 h 312712"/>
              <a:gd name="connsiteX8" fmla="*/ 24688 w 312712"/>
              <a:gd name="connsiteY8" fmla="*/ 156356 h 312712"/>
              <a:gd name="connsiteX9" fmla="*/ 156356 w 312712"/>
              <a:gd name="connsiteY9" fmla="*/ 24688 h 3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2" h="312712">
                <a:moveTo>
                  <a:pt x="156356" y="0"/>
                </a:moveTo>
                <a:cubicBezTo>
                  <a:pt x="69949" y="0"/>
                  <a:pt x="0" y="69949"/>
                  <a:pt x="0" y="156356"/>
                </a:cubicBezTo>
                <a:cubicBezTo>
                  <a:pt x="0" y="242763"/>
                  <a:pt x="69949" y="312712"/>
                  <a:pt x="156356" y="312712"/>
                </a:cubicBezTo>
                <a:cubicBezTo>
                  <a:pt x="242763" y="312712"/>
                  <a:pt x="312712" y="242763"/>
                  <a:pt x="312712" y="156356"/>
                </a:cubicBezTo>
                <a:cubicBezTo>
                  <a:pt x="312712" y="69949"/>
                  <a:pt x="242763" y="0"/>
                  <a:pt x="156356" y="0"/>
                </a:cubicBezTo>
                <a:close/>
                <a:moveTo>
                  <a:pt x="156356" y="24688"/>
                </a:moveTo>
                <a:cubicBezTo>
                  <a:pt x="228774" y="24688"/>
                  <a:pt x="288024" y="83939"/>
                  <a:pt x="288024" y="156356"/>
                </a:cubicBezTo>
                <a:cubicBezTo>
                  <a:pt x="288024" y="228774"/>
                  <a:pt x="228774" y="288024"/>
                  <a:pt x="156356" y="288024"/>
                </a:cubicBezTo>
                <a:cubicBezTo>
                  <a:pt x="83939" y="288024"/>
                  <a:pt x="24688" y="228774"/>
                  <a:pt x="24688" y="156356"/>
                </a:cubicBezTo>
                <a:cubicBezTo>
                  <a:pt x="24688" y="83939"/>
                  <a:pt x="83939" y="24688"/>
                  <a:pt x="156356" y="24688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958EA14C-EE7E-B9B8-002D-37EE58EE0E5E}"/>
              </a:ext>
            </a:extLst>
          </p:cNvPr>
          <p:cNvSpPr/>
          <p:nvPr/>
        </p:nvSpPr>
        <p:spPr>
          <a:xfrm>
            <a:off x="6922657" y="2618868"/>
            <a:ext cx="127553" cy="127553"/>
          </a:xfrm>
          <a:custGeom>
            <a:avLst/>
            <a:gdLst>
              <a:gd name="connsiteX0" fmla="*/ 0 w 127553"/>
              <a:gd name="connsiteY0" fmla="*/ 127554 h 127553"/>
              <a:gd name="connsiteX1" fmla="*/ 90522 w 127553"/>
              <a:gd name="connsiteY1" fmla="*/ 90522 h 127553"/>
              <a:gd name="connsiteX2" fmla="*/ 127554 w 127553"/>
              <a:gd name="connsiteY2" fmla="*/ 0 h 127553"/>
              <a:gd name="connsiteX3" fmla="*/ 37032 w 127553"/>
              <a:gd name="connsiteY3" fmla="*/ 37855 h 127553"/>
              <a:gd name="connsiteX4" fmla="*/ 0 w 127553"/>
              <a:gd name="connsiteY4" fmla="*/ 127554 h 127553"/>
              <a:gd name="connsiteX5" fmla="*/ 64188 w 127553"/>
              <a:gd name="connsiteY5" fmla="*/ 55136 h 127553"/>
              <a:gd name="connsiteX6" fmla="*/ 72418 w 127553"/>
              <a:gd name="connsiteY6" fmla="*/ 63365 h 127553"/>
              <a:gd name="connsiteX7" fmla="*/ 64188 w 127553"/>
              <a:gd name="connsiteY7" fmla="*/ 71595 h 127553"/>
              <a:gd name="connsiteX8" fmla="*/ 55959 w 127553"/>
              <a:gd name="connsiteY8" fmla="*/ 63365 h 127553"/>
              <a:gd name="connsiteX9" fmla="*/ 64188 w 127553"/>
              <a:gd name="connsiteY9" fmla="*/ 55136 h 12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53" h="127553">
                <a:moveTo>
                  <a:pt x="0" y="127554"/>
                </a:moveTo>
                <a:lnTo>
                  <a:pt x="90522" y="90522"/>
                </a:lnTo>
                <a:lnTo>
                  <a:pt x="127554" y="0"/>
                </a:lnTo>
                <a:lnTo>
                  <a:pt x="37032" y="37855"/>
                </a:lnTo>
                <a:lnTo>
                  <a:pt x="0" y="127554"/>
                </a:lnTo>
                <a:close/>
                <a:moveTo>
                  <a:pt x="64188" y="55136"/>
                </a:moveTo>
                <a:cubicBezTo>
                  <a:pt x="69126" y="55136"/>
                  <a:pt x="72418" y="58428"/>
                  <a:pt x="72418" y="63365"/>
                </a:cubicBezTo>
                <a:cubicBezTo>
                  <a:pt x="72418" y="68303"/>
                  <a:pt x="69126" y="71595"/>
                  <a:pt x="64188" y="71595"/>
                </a:cubicBezTo>
                <a:cubicBezTo>
                  <a:pt x="59251" y="71595"/>
                  <a:pt x="55959" y="68303"/>
                  <a:pt x="55959" y="63365"/>
                </a:cubicBezTo>
                <a:cubicBezTo>
                  <a:pt x="55959" y="58428"/>
                  <a:pt x="59251" y="55136"/>
                  <a:pt x="64188" y="55136"/>
                </a:cubicBezTo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89577C2-7B13-0BCE-8013-F3CBED2D88AB}"/>
              </a:ext>
            </a:extLst>
          </p:cNvPr>
          <p:cNvGrpSpPr/>
          <p:nvPr/>
        </p:nvGrpSpPr>
        <p:grpSpPr>
          <a:xfrm>
            <a:off x="6850371" y="3684750"/>
            <a:ext cx="246746" cy="322589"/>
            <a:chOff x="6965681" y="4196938"/>
            <a:chExt cx="246746" cy="322589"/>
          </a:xfrm>
          <a:solidFill>
            <a:schemeClr val="bg1"/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87DB54C-76A9-2C64-89CB-5B4D775B0751}"/>
                </a:ext>
              </a:extLst>
            </p:cNvPr>
            <p:cNvSpPr/>
            <p:nvPr/>
          </p:nvSpPr>
          <p:spPr>
            <a:xfrm>
              <a:off x="6965681" y="4196938"/>
              <a:ext cx="246746" cy="322589"/>
            </a:xfrm>
            <a:custGeom>
              <a:avLst/>
              <a:gdLst>
                <a:gd name="connsiteX0" fmla="*/ 246746 w 246746"/>
                <a:gd name="connsiteY0" fmla="*/ 230716 h 322589"/>
                <a:gd name="connsiteX1" fmla="*/ 231997 w 246746"/>
                <a:gd name="connsiteY1" fmla="*/ 200935 h 322589"/>
                <a:gd name="connsiteX2" fmla="*/ 178334 w 246746"/>
                <a:gd name="connsiteY2" fmla="*/ 172281 h 322589"/>
                <a:gd name="connsiteX3" fmla="*/ 165638 w 246746"/>
                <a:gd name="connsiteY3" fmla="*/ 167083 h 322589"/>
                <a:gd name="connsiteX4" fmla="*/ 163171 w 246746"/>
                <a:gd name="connsiteY4" fmla="*/ 163402 h 322589"/>
                <a:gd name="connsiteX5" fmla="*/ 163171 w 246746"/>
                <a:gd name="connsiteY5" fmla="*/ 155216 h 322589"/>
                <a:gd name="connsiteX6" fmla="*/ 186174 w 246746"/>
                <a:gd name="connsiteY6" fmla="*/ 155216 h 322589"/>
                <a:gd name="connsiteX7" fmla="*/ 188494 w 246746"/>
                <a:gd name="connsiteY7" fmla="*/ 79094 h 322589"/>
                <a:gd name="connsiteX8" fmla="*/ 194150 w 246746"/>
                <a:gd name="connsiteY8" fmla="*/ 66411 h 322589"/>
                <a:gd name="connsiteX9" fmla="*/ 194150 w 246746"/>
                <a:gd name="connsiteY9" fmla="*/ 53134 h 322589"/>
                <a:gd name="connsiteX10" fmla="*/ 220456 w 246746"/>
                <a:gd name="connsiteY10" fmla="*/ 30768 h 322589"/>
                <a:gd name="connsiteX11" fmla="*/ 220916 w 246746"/>
                <a:gd name="connsiteY11" fmla="*/ 25158 h 322589"/>
                <a:gd name="connsiteX12" fmla="*/ 218888 w 246746"/>
                <a:gd name="connsiteY12" fmla="*/ 23883 h 322589"/>
                <a:gd name="connsiteX13" fmla="*/ 135607 w 246746"/>
                <a:gd name="connsiteY13" fmla="*/ 1596 h 322589"/>
                <a:gd name="connsiteX14" fmla="*/ 111434 w 246746"/>
                <a:gd name="connsiteY14" fmla="*/ 1596 h 322589"/>
                <a:gd name="connsiteX15" fmla="*/ 27858 w 246746"/>
                <a:gd name="connsiteY15" fmla="*/ 23883 h 322589"/>
                <a:gd name="connsiteX16" fmla="*/ 25075 w 246746"/>
                <a:gd name="connsiteY16" fmla="*/ 28775 h 322589"/>
                <a:gd name="connsiteX17" fmla="*/ 26306 w 246746"/>
                <a:gd name="connsiteY17" fmla="*/ 30728 h 322589"/>
                <a:gd name="connsiteX18" fmla="*/ 52613 w 246746"/>
                <a:gd name="connsiteY18" fmla="*/ 53094 h 322589"/>
                <a:gd name="connsiteX19" fmla="*/ 52613 w 246746"/>
                <a:gd name="connsiteY19" fmla="*/ 66745 h 322589"/>
                <a:gd name="connsiteX20" fmla="*/ 57599 w 246746"/>
                <a:gd name="connsiteY20" fmla="*/ 78804 h 322589"/>
                <a:gd name="connsiteX21" fmla="*/ 59697 w 246746"/>
                <a:gd name="connsiteY21" fmla="*/ 155216 h 322589"/>
                <a:gd name="connsiteX22" fmla="*/ 83544 w 246746"/>
                <a:gd name="connsiteY22" fmla="*/ 155216 h 322589"/>
                <a:gd name="connsiteX23" fmla="*/ 83544 w 246746"/>
                <a:gd name="connsiteY23" fmla="*/ 163386 h 322589"/>
                <a:gd name="connsiteX24" fmla="*/ 81072 w 246746"/>
                <a:gd name="connsiteY24" fmla="*/ 167067 h 322589"/>
                <a:gd name="connsiteX25" fmla="*/ 68691 w 246746"/>
                <a:gd name="connsiteY25" fmla="*/ 172189 h 322589"/>
                <a:gd name="connsiteX26" fmla="*/ 14761 w 246746"/>
                <a:gd name="connsiteY26" fmla="*/ 200931 h 322589"/>
                <a:gd name="connsiteX27" fmla="*/ 0 w 246746"/>
                <a:gd name="connsiteY27" fmla="*/ 230879 h 322589"/>
                <a:gd name="connsiteX28" fmla="*/ 0 w 246746"/>
                <a:gd name="connsiteY28" fmla="*/ 300756 h 322589"/>
                <a:gd name="connsiteX29" fmla="*/ 3542 w 246746"/>
                <a:gd name="connsiteY29" fmla="*/ 303120 h 322589"/>
                <a:gd name="connsiteX30" fmla="*/ 124500 w 246746"/>
                <a:gd name="connsiteY30" fmla="*/ 322589 h 322589"/>
                <a:gd name="connsiteX31" fmla="*/ 243563 w 246746"/>
                <a:gd name="connsiteY31" fmla="*/ 302865 h 322589"/>
                <a:gd name="connsiteX32" fmla="*/ 246746 w 246746"/>
                <a:gd name="connsiteY32" fmla="*/ 300478 h 322589"/>
                <a:gd name="connsiteX33" fmla="*/ 75616 w 246746"/>
                <a:gd name="connsiteY33" fmla="*/ 103526 h 322589"/>
                <a:gd name="connsiteX34" fmla="*/ 75616 w 246746"/>
                <a:gd name="connsiteY34" fmla="*/ 88908 h 322589"/>
                <a:gd name="connsiteX35" fmla="*/ 171131 w 246746"/>
                <a:gd name="connsiteY35" fmla="*/ 89525 h 322589"/>
                <a:gd name="connsiteX36" fmla="*/ 171131 w 246746"/>
                <a:gd name="connsiteY36" fmla="*/ 103526 h 322589"/>
                <a:gd name="connsiteX37" fmla="*/ 123373 w 246746"/>
                <a:gd name="connsiteY37" fmla="*/ 151284 h 322589"/>
                <a:gd name="connsiteX38" fmla="*/ 75616 w 246746"/>
                <a:gd name="connsiteY38" fmla="*/ 103526 h 322589"/>
                <a:gd name="connsiteX39" fmla="*/ 102774 w 246746"/>
                <a:gd name="connsiteY39" fmla="*/ 25793 h 322589"/>
                <a:gd name="connsiteX40" fmla="*/ 113082 w 246746"/>
                <a:gd name="connsiteY40" fmla="*/ 27504 h 322589"/>
                <a:gd name="connsiteX41" fmla="*/ 130126 w 246746"/>
                <a:gd name="connsiteY41" fmla="*/ 23774 h 322589"/>
                <a:gd name="connsiteX42" fmla="*/ 133856 w 246746"/>
                <a:gd name="connsiteY42" fmla="*/ 27504 h 322589"/>
                <a:gd name="connsiteX43" fmla="*/ 144164 w 246746"/>
                <a:gd name="connsiteY43" fmla="*/ 25793 h 322589"/>
                <a:gd name="connsiteX44" fmla="*/ 175110 w 246746"/>
                <a:gd name="connsiteY44" fmla="*/ 25793 h 322589"/>
                <a:gd name="connsiteX45" fmla="*/ 172364 w 246746"/>
                <a:gd name="connsiteY45" fmla="*/ 27385 h 322589"/>
                <a:gd name="connsiteX46" fmla="*/ 163927 w 246746"/>
                <a:gd name="connsiteY46" fmla="*/ 29892 h 322589"/>
                <a:gd name="connsiteX47" fmla="*/ 134875 w 246746"/>
                <a:gd name="connsiteY47" fmla="*/ 35822 h 322589"/>
                <a:gd name="connsiteX48" fmla="*/ 119251 w 246746"/>
                <a:gd name="connsiteY48" fmla="*/ 43201 h 322589"/>
                <a:gd name="connsiteX49" fmla="*/ 111872 w 246746"/>
                <a:gd name="connsiteY49" fmla="*/ 35822 h 322589"/>
                <a:gd name="connsiteX50" fmla="*/ 82819 w 246746"/>
                <a:gd name="connsiteY50" fmla="*/ 30091 h 322589"/>
                <a:gd name="connsiteX51" fmla="*/ 74382 w 246746"/>
                <a:gd name="connsiteY51" fmla="*/ 27584 h 322589"/>
                <a:gd name="connsiteX52" fmla="*/ 71636 w 246746"/>
                <a:gd name="connsiteY52" fmla="*/ 25992 h 322589"/>
                <a:gd name="connsiteX53" fmla="*/ 63677 w 246746"/>
                <a:gd name="connsiteY53" fmla="*/ 55721 h 322589"/>
                <a:gd name="connsiteX54" fmla="*/ 183070 w 246746"/>
                <a:gd name="connsiteY54" fmla="*/ 55721 h 322589"/>
                <a:gd name="connsiteX55" fmla="*/ 183070 w 246746"/>
                <a:gd name="connsiteY55" fmla="*/ 67660 h 322589"/>
                <a:gd name="connsiteX56" fmla="*/ 63677 w 246746"/>
                <a:gd name="connsiteY56" fmla="*/ 67660 h 322589"/>
                <a:gd name="connsiteX57" fmla="*/ 134119 w 246746"/>
                <a:gd name="connsiteY57" fmla="*/ 251451 h 322589"/>
                <a:gd name="connsiteX58" fmla="*/ 132555 w 246746"/>
                <a:gd name="connsiteY58" fmla="*/ 210933 h 322589"/>
                <a:gd name="connsiteX59" fmla="*/ 114120 w 246746"/>
                <a:gd name="connsiteY59" fmla="*/ 210933 h 322589"/>
                <a:gd name="connsiteX60" fmla="*/ 112584 w 246746"/>
                <a:gd name="connsiteY60" fmla="*/ 251280 h 322589"/>
                <a:gd name="connsiteX61" fmla="*/ 84491 w 246746"/>
                <a:gd name="connsiteY61" fmla="*/ 182895 h 322589"/>
                <a:gd name="connsiteX62" fmla="*/ 87129 w 246746"/>
                <a:gd name="connsiteY62" fmla="*/ 181812 h 322589"/>
                <a:gd name="connsiteX63" fmla="*/ 99495 w 246746"/>
                <a:gd name="connsiteY63" fmla="*/ 163402 h 322589"/>
                <a:gd name="connsiteX64" fmla="*/ 99495 w 246746"/>
                <a:gd name="connsiteY64" fmla="*/ 162507 h 322589"/>
                <a:gd name="connsiteX65" fmla="*/ 147272 w 246746"/>
                <a:gd name="connsiteY65" fmla="*/ 162507 h 322589"/>
                <a:gd name="connsiteX66" fmla="*/ 147272 w 246746"/>
                <a:gd name="connsiteY66" fmla="*/ 163390 h 322589"/>
                <a:gd name="connsiteX67" fmla="*/ 159609 w 246746"/>
                <a:gd name="connsiteY67" fmla="*/ 181801 h 322589"/>
                <a:gd name="connsiteX68" fmla="*/ 162268 w 246746"/>
                <a:gd name="connsiteY68" fmla="*/ 182891 h 322589"/>
                <a:gd name="connsiteX69" fmla="*/ 218888 w 246746"/>
                <a:gd name="connsiteY69" fmla="*/ 254710 h 322589"/>
                <a:gd name="connsiteX70" fmla="*/ 179090 w 246746"/>
                <a:gd name="connsiteY70" fmla="*/ 254710 h 322589"/>
                <a:gd name="connsiteX71" fmla="*/ 179090 w 246746"/>
                <a:gd name="connsiteY71" fmla="*/ 246751 h 322589"/>
                <a:gd name="connsiteX72" fmla="*/ 218888 w 246746"/>
                <a:gd name="connsiteY72" fmla="*/ 246751 h 3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46746" h="322589">
                  <a:moveTo>
                    <a:pt x="246746" y="230716"/>
                  </a:moveTo>
                  <a:cubicBezTo>
                    <a:pt x="246312" y="219138"/>
                    <a:pt x="240944" y="208298"/>
                    <a:pt x="231997" y="200935"/>
                  </a:cubicBezTo>
                  <a:cubicBezTo>
                    <a:pt x="219493" y="190313"/>
                    <a:pt x="202332" y="181176"/>
                    <a:pt x="178334" y="172281"/>
                  </a:cubicBezTo>
                  <a:lnTo>
                    <a:pt x="165638" y="167083"/>
                  </a:lnTo>
                  <a:cubicBezTo>
                    <a:pt x="164146" y="166470"/>
                    <a:pt x="163171" y="165016"/>
                    <a:pt x="163171" y="163402"/>
                  </a:cubicBezTo>
                  <a:lnTo>
                    <a:pt x="163171" y="155216"/>
                  </a:lnTo>
                  <a:lnTo>
                    <a:pt x="186174" y="155216"/>
                  </a:lnTo>
                  <a:cubicBezTo>
                    <a:pt x="186174" y="155216"/>
                    <a:pt x="213396" y="118522"/>
                    <a:pt x="188494" y="79094"/>
                  </a:cubicBezTo>
                  <a:cubicBezTo>
                    <a:pt x="192077" y="75848"/>
                    <a:pt x="194129" y="71245"/>
                    <a:pt x="194150" y="66411"/>
                  </a:cubicBezTo>
                  <a:lnTo>
                    <a:pt x="194150" y="53134"/>
                  </a:lnTo>
                  <a:lnTo>
                    <a:pt x="220456" y="30768"/>
                  </a:lnTo>
                  <a:cubicBezTo>
                    <a:pt x="222132" y="29346"/>
                    <a:pt x="222338" y="26834"/>
                    <a:pt x="220916" y="25158"/>
                  </a:cubicBezTo>
                  <a:cubicBezTo>
                    <a:pt x="220387" y="24535"/>
                    <a:pt x="219679" y="24090"/>
                    <a:pt x="218888" y="23883"/>
                  </a:cubicBezTo>
                  <a:lnTo>
                    <a:pt x="135607" y="1596"/>
                  </a:lnTo>
                  <a:cubicBezTo>
                    <a:pt x="127690" y="-532"/>
                    <a:pt x="119351" y="-532"/>
                    <a:pt x="111434" y="1596"/>
                  </a:cubicBezTo>
                  <a:lnTo>
                    <a:pt x="27858" y="23883"/>
                  </a:lnTo>
                  <a:cubicBezTo>
                    <a:pt x="25739" y="24465"/>
                    <a:pt x="24493" y="26655"/>
                    <a:pt x="25075" y="28775"/>
                  </a:cubicBezTo>
                  <a:cubicBezTo>
                    <a:pt x="25284" y="29533"/>
                    <a:pt x="25712" y="30213"/>
                    <a:pt x="26306" y="30728"/>
                  </a:cubicBezTo>
                  <a:lnTo>
                    <a:pt x="52613" y="53094"/>
                  </a:lnTo>
                  <a:lnTo>
                    <a:pt x="52613" y="66745"/>
                  </a:lnTo>
                  <a:cubicBezTo>
                    <a:pt x="52629" y="71263"/>
                    <a:pt x="54420" y="75594"/>
                    <a:pt x="57599" y="78804"/>
                  </a:cubicBezTo>
                  <a:cubicBezTo>
                    <a:pt x="32356" y="118343"/>
                    <a:pt x="59697" y="155216"/>
                    <a:pt x="59697" y="155216"/>
                  </a:cubicBezTo>
                  <a:lnTo>
                    <a:pt x="83544" y="155216"/>
                  </a:lnTo>
                  <a:lnTo>
                    <a:pt x="83544" y="163386"/>
                  </a:lnTo>
                  <a:cubicBezTo>
                    <a:pt x="83543" y="165001"/>
                    <a:pt x="82567" y="166455"/>
                    <a:pt x="81072" y="167067"/>
                  </a:cubicBezTo>
                  <a:lnTo>
                    <a:pt x="68691" y="172189"/>
                  </a:lnTo>
                  <a:cubicBezTo>
                    <a:pt x="44558" y="181108"/>
                    <a:pt x="27301" y="190273"/>
                    <a:pt x="14761" y="200931"/>
                  </a:cubicBezTo>
                  <a:cubicBezTo>
                    <a:pt x="5773" y="208335"/>
                    <a:pt x="397" y="219242"/>
                    <a:pt x="0" y="230879"/>
                  </a:cubicBezTo>
                  <a:lnTo>
                    <a:pt x="0" y="300756"/>
                  </a:lnTo>
                  <a:lnTo>
                    <a:pt x="3542" y="303120"/>
                  </a:lnTo>
                  <a:cubicBezTo>
                    <a:pt x="23043" y="316114"/>
                    <a:pt x="73956" y="322589"/>
                    <a:pt x="124500" y="322589"/>
                  </a:cubicBezTo>
                  <a:cubicBezTo>
                    <a:pt x="175469" y="322589"/>
                    <a:pt x="226052" y="315999"/>
                    <a:pt x="243563" y="302865"/>
                  </a:cubicBezTo>
                  <a:lnTo>
                    <a:pt x="246746" y="300478"/>
                  </a:lnTo>
                  <a:close/>
                  <a:moveTo>
                    <a:pt x="75616" y="103526"/>
                  </a:moveTo>
                  <a:lnTo>
                    <a:pt x="75616" y="88908"/>
                  </a:lnTo>
                  <a:cubicBezTo>
                    <a:pt x="109543" y="102221"/>
                    <a:pt x="142715" y="102086"/>
                    <a:pt x="171131" y="89525"/>
                  </a:cubicBezTo>
                  <a:lnTo>
                    <a:pt x="171131" y="103526"/>
                  </a:lnTo>
                  <a:cubicBezTo>
                    <a:pt x="171131" y="129902"/>
                    <a:pt x="149749" y="151284"/>
                    <a:pt x="123373" y="151284"/>
                  </a:cubicBezTo>
                  <a:cubicBezTo>
                    <a:pt x="96998" y="151284"/>
                    <a:pt x="75616" y="129902"/>
                    <a:pt x="75616" y="103526"/>
                  </a:cubicBezTo>
                  <a:close/>
                  <a:moveTo>
                    <a:pt x="102774" y="25793"/>
                  </a:moveTo>
                  <a:cubicBezTo>
                    <a:pt x="106282" y="25776"/>
                    <a:pt x="109767" y="26355"/>
                    <a:pt x="113082" y="27504"/>
                  </a:cubicBezTo>
                  <a:cubicBezTo>
                    <a:pt x="116758" y="21768"/>
                    <a:pt x="124389" y="20098"/>
                    <a:pt x="130126" y="23774"/>
                  </a:cubicBezTo>
                  <a:cubicBezTo>
                    <a:pt x="131624" y="24734"/>
                    <a:pt x="132896" y="26006"/>
                    <a:pt x="133856" y="27504"/>
                  </a:cubicBezTo>
                  <a:cubicBezTo>
                    <a:pt x="137170" y="26355"/>
                    <a:pt x="140656" y="25776"/>
                    <a:pt x="144164" y="25793"/>
                  </a:cubicBezTo>
                  <a:lnTo>
                    <a:pt x="175110" y="25793"/>
                  </a:lnTo>
                  <a:lnTo>
                    <a:pt x="172364" y="27385"/>
                  </a:lnTo>
                  <a:cubicBezTo>
                    <a:pt x="169797" y="28893"/>
                    <a:pt x="166901" y="29753"/>
                    <a:pt x="163927" y="29892"/>
                  </a:cubicBezTo>
                  <a:cubicBezTo>
                    <a:pt x="153969" y="30142"/>
                    <a:pt x="144134" y="32150"/>
                    <a:pt x="134875" y="35822"/>
                  </a:cubicBezTo>
                  <a:cubicBezTo>
                    <a:pt x="132598" y="42174"/>
                    <a:pt x="125603" y="45478"/>
                    <a:pt x="119251" y="43201"/>
                  </a:cubicBezTo>
                  <a:cubicBezTo>
                    <a:pt x="115812" y="41969"/>
                    <a:pt x="113104" y="39261"/>
                    <a:pt x="111872" y="35822"/>
                  </a:cubicBezTo>
                  <a:cubicBezTo>
                    <a:pt x="102601" y="32216"/>
                    <a:pt x="92766" y="30276"/>
                    <a:pt x="82819" y="30091"/>
                  </a:cubicBezTo>
                  <a:cubicBezTo>
                    <a:pt x="79845" y="29952"/>
                    <a:pt x="76949" y="29092"/>
                    <a:pt x="74382" y="27584"/>
                  </a:cubicBezTo>
                  <a:lnTo>
                    <a:pt x="71636" y="25992"/>
                  </a:lnTo>
                  <a:close/>
                  <a:moveTo>
                    <a:pt x="63677" y="55721"/>
                  </a:moveTo>
                  <a:lnTo>
                    <a:pt x="183070" y="55721"/>
                  </a:lnTo>
                  <a:lnTo>
                    <a:pt x="183070" y="67660"/>
                  </a:lnTo>
                  <a:lnTo>
                    <a:pt x="63677" y="67660"/>
                  </a:lnTo>
                  <a:close/>
                  <a:moveTo>
                    <a:pt x="134119" y="251451"/>
                  </a:moveTo>
                  <a:lnTo>
                    <a:pt x="132555" y="210933"/>
                  </a:lnTo>
                  <a:lnTo>
                    <a:pt x="114120" y="210933"/>
                  </a:lnTo>
                  <a:lnTo>
                    <a:pt x="112584" y="251280"/>
                  </a:lnTo>
                  <a:lnTo>
                    <a:pt x="84491" y="182895"/>
                  </a:lnTo>
                  <a:lnTo>
                    <a:pt x="87129" y="181812"/>
                  </a:lnTo>
                  <a:cubicBezTo>
                    <a:pt x="94618" y="178769"/>
                    <a:pt x="99510" y="171485"/>
                    <a:pt x="99495" y="163402"/>
                  </a:cubicBezTo>
                  <a:lnTo>
                    <a:pt x="99495" y="162507"/>
                  </a:lnTo>
                  <a:cubicBezTo>
                    <a:pt x="114806" y="168760"/>
                    <a:pt x="131960" y="168760"/>
                    <a:pt x="147272" y="162507"/>
                  </a:cubicBezTo>
                  <a:lnTo>
                    <a:pt x="147272" y="163390"/>
                  </a:lnTo>
                  <a:cubicBezTo>
                    <a:pt x="147250" y="171467"/>
                    <a:pt x="152131" y="178749"/>
                    <a:pt x="159609" y="181801"/>
                  </a:cubicBezTo>
                  <a:lnTo>
                    <a:pt x="162268" y="182891"/>
                  </a:lnTo>
                  <a:close/>
                  <a:moveTo>
                    <a:pt x="218888" y="254710"/>
                  </a:moveTo>
                  <a:lnTo>
                    <a:pt x="179090" y="254710"/>
                  </a:lnTo>
                  <a:lnTo>
                    <a:pt x="179090" y="246751"/>
                  </a:lnTo>
                  <a:lnTo>
                    <a:pt x="218888" y="246751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A5E37FB-B1A2-5843-7556-C39D0B4C249D}"/>
                </a:ext>
              </a:extLst>
            </p:cNvPr>
            <p:cNvSpPr/>
            <p:nvPr/>
          </p:nvSpPr>
          <p:spPr>
            <a:xfrm>
              <a:off x="7073147" y="4375953"/>
              <a:ext cx="31838" cy="23878"/>
            </a:xfrm>
            <a:custGeom>
              <a:avLst/>
              <a:gdLst>
                <a:gd name="connsiteX0" fmla="*/ 6177 w 31838"/>
                <a:gd name="connsiteY0" fmla="*/ 23879 h 23878"/>
                <a:gd name="connsiteX1" fmla="*/ 25662 w 31838"/>
                <a:gd name="connsiteY1" fmla="*/ 23879 h 23878"/>
                <a:gd name="connsiteX2" fmla="*/ 31838 w 31838"/>
                <a:gd name="connsiteY2" fmla="*/ 0 h 23878"/>
                <a:gd name="connsiteX3" fmla="*/ 0 w 31838"/>
                <a:gd name="connsiteY3" fmla="*/ 0 h 23878"/>
                <a:gd name="connsiteX4" fmla="*/ 6177 w 31838"/>
                <a:gd name="connsiteY4" fmla="*/ 23879 h 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" h="23878">
                  <a:moveTo>
                    <a:pt x="6177" y="23879"/>
                  </a:moveTo>
                  <a:lnTo>
                    <a:pt x="25662" y="23879"/>
                  </a:lnTo>
                  <a:lnTo>
                    <a:pt x="31838" y="0"/>
                  </a:lnTo>
                  <a:lnTo>
                    <a:pt x="0" y="0"/>
                  </a:lnTo>
                  <a:lnTo>
                    <a:pt x="6177" y="23879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EB276317-CCA3-CAE1-3118-BDEA02A557DF}"/>
              </a:ext>
            </a:extLst>
          </p:cNvPr>
          <p:cNvSpPr/>
          <p:nvPr/>
        </p:nvSpPr>
        <p:spPr>
          <a:xfrm>
            <a:off x="6811809" y="4363556"/>
            <a:ext cx="323850" cy="323850"/>
          </a:xfrm>
          <a:custGeom>
            <a:avLst/>
            <a:gdLst>
              <a:gd name="connsiteX0" fmla="*/ 28575 w 323850"/>
              <a:gd name="connsiteY0" fmla="*/ 0 h 323850"/>
              <a:gd name="connsiteX1" fmla="*/ 0 w 323850"/>
              <a:gd name="connsiteY1" fmla="*/ 0 h 323850"/>
              <a:gd name="connsiteX2" fmla="*/ 0 w 323850"/>
              <a:gd name="connsiteY2" fmla="*/ 323850 h 323850"/>
              <a:gd name="connsiteX3" fmla="*/ 323850 w 323850"/>
              <a:gd name="connsiteY3" fmla="*/ 323850 h 323850"/>
              <a:gd name="connsiteX4" fmla="*/ 323850 w 323850"/>
              <a:gd name="connsiteY4" fmla="*/ 295275 h 323850"/>
              <a:gd name="connsiteX5" fmla="*/ 28575 w 323850"/>
              <a:gd name="connsiteY5" fmla="*/ 29527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850" h="323850">
                <a:moveTo>
                  <a:pt x="28575" y="0"/>
                </a:moveTo>
                <a:lnTo>
                  <a:pt x="0" y="0"/>
                </a:lnTo>
                <a:lnTo>
                  <a:pt x="0" y="323850"/>
                </a:lnTo>
                <a:lnTo>
                  <a:pt x="323850" y="323850"/>
                </a:lnTo>
                <a:lnTo>
                  <a:pt x="323850" y="295275"/>
                </a:lnTo>
                <a:lnTo>
                  <a:pt x="28575" y="29527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A6123239-940B-301F-E900-BDE89D6DC335}"/>
              </a:ext>
            </a:extLst>
          </p:cNvPr>
          <p:cNvSpPr/>
          <p:nvPr/>
        </p:nvSpPr>
        <p:spPr>
          <a:xfrm>
            <a:off x="6868959" y="4463568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F928197E-2234-7AE1-BCA3-5115F4287FC7}"/>
              </a:ext>
            </a:extLst>
          </p:cNvPr>
          <p:cNvSpPr/>
          <p:nvPr/>
        </p:nvSpPr>
        <p:spPr>
          <a:xfrm>
            <a:off x="6940396" y="4363556"/>
            <a:ext cx="52387" cy="266700"/>
          </a:xfrm>
          <a:custGeom>
            <a:avLst/>
            <a:gdLst>
              <a:gd name="connsiteX0" fmla="*/ 0 w 52387"/>
              <a:gd name="connsiteY0" fmla="*/ 0 h 266700"/>
              <a:gd name="connsiteX1" fmla="*/ 52388 w 52387"/>
              <a:gd name="connsiteY1" fmla="*/ 0 h 266700"/>
              <a:gd name="connsiteX2" fmla="*/ 52388 w 52387"/>
              <a:gd name="connsiteY2" fmla="*/ 266700 h 266700"/>
              <a:gd name="connsiteX3" fmla="*/ 0 w 52387"/>
              <a:gd name="connsiteY3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266700">
                <a:moveTo>
                  <a:pt x="0" y="0"/>
                </a:moveTo>
                <a:lnTo>
                  <a:pt x="52388" y="0"/>
                </a:lnTo>
                <a:lnTo>
                  <a:pt x="52388" y="266700"/>
                </a:lnTo>
                <a:lnTo>
                  <a:pt x="0" y="26670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EC9AE081-500B-7F4F-47DC-21A8931FFC59}"/>
              </a:ext>
            </a:extLst>
          </p:cNvPr>
          <p:cNvSpPr/>
          <p:nvPr/>
        </p:nvSpPr>
        <p:spPr>
          <a:xfrm>
            <a:off x="7011834" y="4463568"/>
            <a:ext cx="52387" cy="166687"/>
          </a:xfrm>
          <a:custGeom>
            <a:avLst/>
            <a:gdLst>
              <a:gd name="connsiteX0" fmla="*/ 0 w 52387"/>
              <a:gd name="connsiteY0" fmla="*/ 0 h 166687"/>
              <a:gd name="connsiteX1" fmla="*/ 52388 w 52387"/>
              <a:gd name="connsiteY1" fmla="*/ 0 h 166687"/>
              <a:gd name="connsiteX2" fmla="*/ 52388 w 52387"/>
              <a:gd name="connsiteY2" fmla="*/ 166688 h 166687"/>
              <a:gd name="connsiteX3" fmla="*/ 0 w 52387"/>
              <a:gd name="connsiteY3" fmla="*/ 166688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166687">
                <a:moveTo>
                  <a:pt x="0" y="0"/>
                </a:moveTo>
                <a:lnTo>
                  <a:pt x="52388" y="0"/>
                </a:lnTo>
                <a:lnTo>
                  <a:pt x="52388" y="166688"/>
                </a:lnTo>
                <a:lnTo>
                  <a:pt x="0" y="166688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1E6B4F38-C6C1-4265-DA3F-CED08BBC4321}"/>
              </a:ext>
            </a:extLst>
          </p:cNvPr>
          <p:cNvSpPr/>
          <p:nvPr/>
        </p:nvSpPr>
        <p:spPr>
          <a:xfrm>
            <a:off x="7083271" y="4544531"/>
            <a:ext cx="52387" cy="85725"/>
          </a:xfrm>
          <a:custGeom>
            <a:avLst/>
            <a:gdLst>
              <a:gd name="connsiteX0" fmla="*/ 0 w 52387"/>
              <a:gd name="connsiteY0" fmla="*/ 0 h 85725"/>
              <a:gd name="connsiteX1" fmla="*/ 52388 w 52387"/>
              <a:gd name="connsiteY1" fmla="*/ 0 h 85725"/>
              <a:gd name="connsiteX2" fmla="*/ 52388 w 52387"/>
              <a:gd name="connsiteY2" fmla="*/ 85725 h 85725"/>
              <a:gd name="connsiteX3" fmla="*/ 0 w 52387"/>
              <a:gd name="connsiteY3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387" h="85725">
                <a:moveTo>
                  <a:pt x="0" y="0"/>
                </a:moveTo>
                <a:lnTo>
                  <a:pt x="52388" y="0"/>
                </a:lnTo>
                <a:lnTo>
                  <a:pt x="52388" y="85725"/>
                </a:lnTo>
                <a:lnTo>
                  <a:pt x="0" y="8572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13CE9559-A450-E3D2-AFAD-65299B75803A}"/>
              </a:ext>
            </a:extLst>
          </p:cNvPr>
          <p:cNvSpPr/>
          <p:nvPr/>
        </p:nvSpPr>
        <p:spPr>
          <a:xfrm>
            <a:off x="6802284" y="4957118"/>
            <a:ext cx="361950" cy="361950"/>
          </a:xfrm>
          <a:custGeom>
            <a:avLst/>
            <a:gdLst>
              <a:gd name="connsiteX0" fmla="*/ 180975 w 361950"/>
              <a:gd name="connsiteY0" fmla="*/ 19050 h 361950"/>
              <a:gd name="connsiteX1" fmla="*/ 342900 w 361950"/>
              <a:gd name="connsiteY1" fmla="*/ 180975 h 361950"/>
              <a:gd name="connsiteX2" fmla="*/ 180975 w 361950"/>
              <a:gd name="connsiteY2" fmla="*/ 342900 h 361950"/>
              <a:gd name="connsiteX3" fmla="*/ 19050 w 361950"/>
              <a:gd name="connsiteY3" fmla="*/ 180975 h 361950"/>
              <a:gd name="connsiteX4" fmla="*/ 180975 w 361950"/>
              <a:gd name="connsiteY4" fmla="*/ 19050 h 361950"/>
              <a:gd name="connsiteX5" fmla="*/ 180975 w 361950"/>
              <a:gd name="connsiteY5" fmla="*/ 0 h 361950"/>
              <a:gd name="connsiteX6" fmla="*/ 0 w 361950"/>
              <a:gd name="connsiteY6" fmla="*/ 180975 h 361950"/>
              <a:gd name="connsiteX7" fmla="*/ 180975 w 361950"/>
              <a:gd name="connsiteY7" fmla="*/ 361950 h 361950"/>
              <a:gd name="connsiteX8" fmla="*/ 361950 w 361950"/>
              <a:gd name="connsiteY8" fmla="*/ 180975 h 361950"/>
              <a:gd name="connsiteX9" fmla="*/ 180975 w 361950"/>
              <a:gd name="connsiteY9" fmla="*/ 0 h 361950"/>
              <a:gd name="connsiteX10" fmla="*/ 180975 w 361950"/>
              <a:gd name="connsiteY10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361950">
                <a:moveTo>
                  <a:pt x="180975" y="19050"/>
                </a:moveTo>
                <a:cubicBezTo>
                  <a:pt x="270034" y="19050"/>
                  <a:pt x="342900" y="91916"/>
                  <a:pt x="342900" y="180975"/>
                </a:cubicBezTo>
                <a:cubicBezTo>
                  <a:pt x="342900" y="270034"/>
                  <a:pt x="270034" y="342900"/>
                  <a:pt x="180975" y="342900"/>
                </a:cubicBezTo>
                <a:cubicBezTo>
                  <a:pt x="91916" y="342900"/>
                  <a:pt x="19050" y="270034"/>
                  <a:pt x="19050" y="180975"/>
                </a:cubicBezTo>
                <a:cubicBezTo>
                  <a:pt x="19050" y="91916"/>
                  <a:pt x="91916" y="19050"/>
                  <a:pt x="180975" y="19050"/>
                </a:cubicBezTo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lnTo>
                  <a:pt x="180975" y="0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59E59E64-2472-B754-9C1E-567E22CE35D4}"/>
              </a:ext>
            </a:extLst>
          </p:cNvPr>
          <p:cNvGrpSpPr/>
          <p:nvPr/>
        </p:nvGrpSpPr>
        <p:grpSpPr>
          <a:xfrm>
            <a:off x="6868959" y="5080943"/>
            <a:ext cx="219075" cy="180974"/>
            <a:chOff x="6969032" y="5588857"/>
            <a:chExt cx="219075" cy="180974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C631131-1024-4C09-FA0B-5AA5364A12D5}"/>
                </a:ext>
              </a:extLst>
            </p:cNvPr>
            <p:cNvSpPr/>
            <p:nvPr/>
          </p:nvSpPr>
          <p:spPr>
            <a:xfrm>
              <a:off x="6987129" y="5707919"/>
              <a:ext cx="192404" cy="61912"/>
            </a:xfrm>
            <a:custGeom>
              <a:avLst/>
              <a:gdLst>
                <a:gd name="connsiteX0" fmla="*/ 182880 w 192404"/>
                <a:gd name="connsiteY0" fmla="*/ 0 h 61912"/>
                <a:gd name="connsiteX1" fmla="*/ 175260 w 192404"/>
                <a:gd name="connsiteY1" fmla="*/ 3810 h 61912"/>
                <a:gd name="connsiteX2" fmla="*/ 96203 w 192404"/>
                <a:gd name="connsiteY2" fmla="*/ 42386 h 61912"/>
                <a:gd name="connsiteX3" fmla="*/ 17145 w 192404"/>
                <a:gd name="connsiteY3" fmla="*/ 3810 h 61912"/>
                <a:gd name="connsiteX4" fmla="*/ 9525 w 192404"/>
                <a:gd name="connsiteY4" fmla="*/ 0 h 61912"/>
                <a:gd name="connsiteX5" fmla="*/ 0 w 192404"/>
                <a:gd name="connsiteY5" fmla="*/ 9525 h 61912"/>
                <a:gd name="connsiteX6" fmla="*/ 1905 w 192404"/>
                <a:gd name="connsiteY6" fmla="*/ 15240 h 61912"/>
                <a:gd name="connsiteX7" fmla="*/ 96203 w 192404"/>
                <a:gd name="connsiteY7" fmla="*/ 61913 h 61912"/>
                <a:gd name="connsiteX8" fmla="*/ 190500 w 192404"/>
                <a:gd name="connsiteY8" fmla="*/ 15240 h 61912"/>
                <a:gd name="connsiteX9" fmla="*/ 192405 w 192404"/>
                <a:gd name="connsiteY9" fmla="*/ 9525 h 61912"/>
                <a:gd name="connsiteX10" fmla="*/ 182880 w 192404"/>
                <a:gd name="connsiteY10" fmla="*/ 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04" h="61912">
                  <a:moveTo>
                    <a:pt x="182880" y="0"/>
                  </a:moveTo>
                  <a:cubicBezTo>
                    <a:pt x="179546" y="0"/>
                    <a:pt x="176689" y="1429"/>
                    <a:pt x="175260" y="3810"/>
                  </a:cubicBezTo>
                  <a:cubicBezTo>
                    <a:pt x="157163" y="27623"/>
                    <a:pt x="128588" y="42386"/>
                    <a:pt x="96203" y="42386"/>
                  </a:cubicBezTo>
                  <a:cubicBezTo>
                    <a:pt x="63818" y="42386"/>
                    <a:pt x="35719" y="27623"/>
                    <a:pt x="17145" y="3810"/>
                  </a:cubicBezTo>
                  <a:cubicBezTo>
                    <a:pt x="15240" y="1429"/>
                    <a:pt x="12383" y="0"/>
                    <a:pt x="9525" y="0"/>
                  </a:cubicBezTo>
                  <a:cubicBezTo>
                    <a:pt x="4286" y="0"/>
                    <a:pt x="0" y="4286"/>
                    <a:pt x="0" y="9525"/>
                  </a:cubicBezTo>
                  <a:cubicBezTo>
                    <a:pt x="0" y="11430"/>
                    <a:pt x="476" y="13335"/>
                    <a:pt x="1905" y="15240"/>
                  </a:cubicBezTo>
                  <a:cubicBezTo>
                    <a:pt x="23813" y="43815"/>
                    <a:pt x="57626" y="61913"/>
                    <a:pt x="96203" y="61913"/>
                  </a:cubicBezTo>
                  <a:cubicBezTo>
                    <a:pt x="134779" y="61913"/>
                    <a:pt x="168593" y="43815"/>
                    <a:pt x="190500" y="15240"/>
                  </a:cubicBezTo>
                  <a:cubicBezTo>
                    <a:pt x="191453" y="13811"/>
                    <a:pt x="192405" y="11906"/>
                    <a:pt x="192405" y="9525"/>
                  </a:cubicBezTo>
                  <a:cubicBezTo>
                    <a:pt x="192405" y="4286"/>
                    <a:pt x="188119" y="0"/>
                    <a:pt x="182880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48" name="Graphic 47" descr="Winking face outline with solid fill">
              <a:extLst>
                <a:ext uri="{FF2B5EF4-FFF2-40B4-BE49-F238E27FC236}">
                  <a16:creationId xmlns:a16="http://schemas.microsoft.com/office/drawing/2014/main" id="{14E9B82B-433B-F821-9E69-6759A4FFB94E}"/>
                </a:ext>
              </a:extLst>
            </p:cNvPr>
            <p:cNvGrpSpPr/>
            <p:nvPr/>
          </p:nvGrpSpPr>
          <p:grpSpPr>
            <a:xfrm>
              <a:off x="6969032" y="5588857"/>
              <a:ext cx="219075" cy="57150"/>
              <a:chOff x="6969032" y="5588857"/>
              <a:chExt cx="219075" cy="57150"/>
            </a:xfrm>
            <a:solidFill>
              <a:srgbClr val="000000"/>
            </a:solidFill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3F1CA692-D4E8-2F26-6B39-89B47DCFCEBE}"/>
                  </a:ext>
                </a:extLst>
              </p:cNvPr>
              <p:cNvSpPr/>
              <p:nvPr/>
            </p:nvSpPr>
            <p:spPr>
              <a:xfrm>
                <a:off x="6969032" y="5607907"/>
                <a:ext cx="76200" cy="19050"/>
              </a:xfrm>
              <a:custGeom>
                <a:avLst/>
                <a:gdLst>
                  <a:gd name="connsiteX0" fmla="*/ 76200 w 76200"/>
                  <a:gd name="connsiteY0" fmla="*/ 9525 h 19050"/>
                  <a:gd name="connsiteX1" fmla="*/ 66675 w 76200"/>
                  <a:gd name="connsiteY1" fmla="*/ 0 h 19050"/>
                  <a:gd name="connsiteX2" fmla="*/ 9525 w 76200"/>
                  <a:gd name="connsiteY2" fmla="*/ 0 h 19050"/>
                  <a:gd name="connsiteX3" fmla="*/ 0 w 76200"/>
                  <a:gd name="connsiteY3" fmla="*/ 9525 h 19050"/>
                  <a:gd name="connsiteX4" fmla="*/ 9525 w 76200"/>
                  <a:gd name="connsiteY4" fmla="*/ 19050 h 19050"/>
                  <a:gd name="connsiteX5" fmla="*/ 66675 w 76200"/>
                  <a:gd name="connsiteY5" fmla="*/ 19050 h 19050"/>
                  <a:gd name="connsiteX6" fmla="*/ 76200 w 76200"/>
                  <a:gd name="connsiteY6" fmla="*/ 9525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" h="19050">
                    <a:moveTo>
                      <a:pt x="76200" y="9525"/>
                    </a:moveTo>
                    <a:cubicBezTo>
                      <a:pt x="76200" y="4286"/>
                      <a:pt x="71914" y="0"/>
                      <a:pt x="66675" y="0"/>
                    </a:cubicBezTo>
                    <a:lnTo>
                      <a:pt x="9525" y="0"/>
                    </a:lnTo>
                    <a:cubicBezTo>
                      <a:pt x="4286" y="0"/>
                      <a:pt x="0" y="4286"/>
                      <a:pt x="0" y="9525"/>
                    </a:cubicBezTo>
                    <a:cubicBezTo>
                      <a:pt x="0" y="14764"/>
                      <a:pt x="4286" y="19050"/>
                      <a:pt x="9525" y="19050"/>
                    </a:cubicBezTo>
                    <a:lnTo>
                      <a:pt x="66675" y="19050"/>
                    </a:lnTo>
                    <a:cubicBezTo>
                      <a:pt x="71914" y="19050"/>
                      <a:pt x="76200" y="14764"/>
                      <a:pt x="76200" y="95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9ADF5A90-AE01-73B1-5AEB-A5F866C3FA14}"/>
                  </a:ext>
                </a:extLst>
              </p:cNvPr>
              <p:cNvSpPr/>
              <p:nvPr/>
            </p:nvSpPr>
            <p:spPr>
              <a:xfrm>
                <a:off x="7130957" y="5588857"/>
                <a:ext cx="57150" cy="57150"/>
              </a:xfrm>
              <a:custGeom>
                <a:avLst/>
                <a:gdLst>
                  <a:gd name="connsiteX0" fmla="*/ 57150 w 57150"/>
                  <a:gd name="connsiteY0" fmla="*/ 28575 h 57150"/>
                  <a:gd name="connsiteX1" fmla="*/ 28575 w 57150"/>
                  <a:gd name="connsiteY1" fmla="*/ 57150 h 57150"/>
                  <a:gd name="connsiteX2" fmla="*/ 0 w 57150"/>
                  <a:gd name="connsiteY2" fmla="*/ 28575 h 57150"/>
                  <a:gd name="connsiteX3" fmla="*/ 28575 w 57150"/>
                  <a:gd name="connsiteY3" fmla="*/ 0 h 57150"/>
                  <a:gd name="connsiteX4" fmla="*/ 57150 w 57150"/>
                  <a:gd name="connsiteY4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57150" y="28575"/>
                    </a:moveTo>
                    <a:cubicBezTo>
                      <a:pt x="57150" y="44357"/>
                      <a:pt x="44357" y="57150"/>
                      <a:pt x="28575" y="57150"/>
                    </a:cubicBezTo>
                    <a:cubicBezTo>
                      <a:pt x="12793" y="57150"/>
                      <a:pt x="0" y="44357"/>
                      <a:pt x="0" y="28575"/>
                    </a:cubicBezTo>
                    <a:cubicBezTo>
                      <a:pt x="0" y="12793"/>
                      <a:pt x="12793" y="0"/>
                      <a:pt x="28575" y="0"/>
                    </a:cubicBezTo>
                    <a:cubicBezTo>
                      <a:pt x="44357" y="0"/>
                      <a:pt x="57150" y="12793"/>
                      <a:pt x="57150" y="285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B4F63EA-21F9-4E17-664C-0D83C848482B}"/>
              </a:ext>
            </a:extLst>
          </p:cNvPr>
          <p:cNvGrpSpPr/>
          <p:nvPr/>
        </p:nvGrpSpPr>
        <p:grpSpPr>
          <a:xfrm>
            <a:off x="2031493" y="1283183"/>
            <a:ext cx="312153" cy="279945"/>
            <a:chOff x="2031493" y="1283183"/>
            <a:chExt cx="312153" cy="279945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50A514F5-DC90-CEFE-8107-B9B9813A9956}"/>
                </a:ext>
              </a:extLst>
            </p:cNvPr>
            <p:cNvSpPr/>
            <p:nvPr/>
          </p:nvSpPr>
          <p:spPr>
            <a:xfrm>
              <a:off x="2220470" y="1283183"/>
              <a:ext cx="14930" cy="44791"/>
            </a:xfrm>
            <a:custGeom>
              <a:avLst/>
              <a:gdLst>
                <a:gd name="connsiteX0" fmla="*/ 0 w 14930"/>
                <a:gd name="connsiteY0" fmla="*/ 0 h 44791"/>
                <a:gd name="connsiteX1" fmla="*/ 14930 w 14930"/>
                <a:gd name="connsiteY1" fmla="*/ 0 h 44791"/>
                <a:gd name="connsiteX2" fmla="*/ 14930 w 14930"/>
                <a:gd name="connsiteY2" fmla="*/ 44791 h 44791"/>
                <a:gd name="connsiteX3" fmla="*/ 0 w 14930"/>
                <a:gd name="connsiteY3" fmla="*/ 44791 h 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1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04EF47E-1231-0087-8F64-A7401604E0B0}"/>
                </a:ext>
              </a:extLst>
            </p:cNvPr>
            <p:cNvSpPr/>
            <p:nvPr/>
          </p:nvSpPr>
          <p:spPr>
            <a:xfrm rot="8100000">
              <a:off x="2271771" y="1325437"/>
              <a:ext cx="44790" cy="14930"/>
            </a:xfrm>
            <a:custGeom>
              <a:avLst/>
              <a:gdLst>
                <a:gd name="connsiteX0" fmla="*/ 0 w 44790"/>
                <a:gd name="connsiteY0" fmla="*/ 0 h 14930"/>
                <a:gd name="connsiteX1" fmla="*/ 44791 w 44790"/>
                <a:gd name="connsiteY1" fmla="*/ 0 h 14930"/>
                <a:gd name="connsiteX2" fmla="*/ 44791 w 44790"/>
                <a:gd name="connsiteY2" fmla="*/ 14930 h 14930"/>
                <a:gd name="connsiteX3" fmla="*/ 0 w 44790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0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00037DB7-9460-86F9-B7F0-AA7D408AD9D2}"/>
                </a:ext>
              </a:extLst>
            </p:cNvPr>
            <p:cNvSpPr/>
            <p:nvPr/>
          </p:nvSpPr>
          <p:spPr>
            <a:xfrm>
              <a:off x="2298855" y="1391428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FEFB626-8AE1-E3E9-3126-D2CE190539A0}"/>
                </a:ext>
              </a:extLst>
            </p:cNvPr>
            <p:cNvSpPr/>
            <p:nvPr/>
          </p:nvSpPr>
          <p:spPr>
            <a:xfrm rot="8100000">
              <a:off x="2286625" y="1442398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56554CA-69F8-C5E5-6A3F-3F48B8227848}"/>
                </a:ext>
              </a:extLst>
            </p:cNvPr>
            <p:cNvSpPr/>
            <p:nvPr/>
          </p:nvSpPr>
          <p:spPr>
            <a:xfrm>
              <a:off x="2112225" y="1391428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30DC807-A3E1-7D66-A1FC-36AFD3C01647}"/>
                </a:ext>
              </a:extLst>
            </p:cNvPr>
            <p:cNvSpPr/>
            <p:nvPr/>
          </p:nvSpPr>
          <p:spPr>
            <a:xfrm rot="8100000">
              <a:off x="2154543" y="1310695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AA08D12-DC67-EB64-37FB-447130EAB735}"/>
                </a:ext>
              </a:extLst>
            </p:cNvPr>
            <p:cNvSpPr/>
            <p:nvPr/>
          </p:nvSpPr>
          <p:spPr>
            <a:xfrm>
              <a:off x="2031493" y="1421187"/>
              <a:ext cx="255443" cy="141941"/>
            </a:xfrm>
            <a:custGeom>
              <a:avLst/>
              <a:gdLst>
                <a:gd name="connsiteX0" fmla="*/ 218839 w 255443"/>
                <a:gd name="connsiteY0" fmla="*/ 71022 h 141941"/>
                <a:gd name="connsiteX1" fmla="*/ 213240 w 255443"/>
                <a:gd name="connsiteY1" fmla="*/ 71395 h 141941"/>
                <a:gd name="connsiteX2" fmla="*/ 213240 w 255443"/>
                <a:gd name="connsiteY2" fmla="*/ 71022 h 141941"/>
                <a:gd name="connsiteX3" fmla="*/ 194577 w 255443"/>
                <a:gd name="connsiteY3" fmla="*/ 34815 h 141941"/>
                <a:gd name="connsiteX4" fmla="*/ 154264 w 255443"/>
                <a:gd name="connsiteY4" fmla="*/ 28470 h 141941"/>
                <a:gd name="connsiteX5" fmla="*/ 93796 w 255443"/>
                <a:gd name="connsiteY5" fmla="*/ 1595 h 141941"/>
                <a:gd name="connsiteX6" fmla="*/ 52364 w 255443"/>
                <a:gd name="connsiteY6" fmla="*/ 53105 h 141941"/>
                <a:gd name="connsiteX7" fmla="*/ 9439 w 255443"/>
                <a:gd name="connsiteY7" fmla="*/ 69155 h 141941"/>
                <a:gd name="connsiteX8" fmla="*/ 3840 w 255443"/>
                <a:gd name="connsiteY8" fmla="*/ 115066 h 141941"/>
                <a:gd name="connsiteX9" fmla="*/ 41913 w 255443"/>
                <a:gd name="connsiteY9" fmla="*/ 141568 h 141941"/>
                <a:gd name="connsiteX10" fmla="*/ 221078 w 255443"/>
                <a:gd name="connsiteY10" fmla="*/ 141941 h 141941"/>
                <a:gd name="connsiteX11" fmla="*/ 255418 w 255443"/>
                <a:gd name="connsiteY11" fmla="*/ 105362 h 141941"/>
                <a:gd name="connsiteX12" fmla="*/ 218839 w 255443"/>
                <a:gd name="connsiteY12" fmla="*/ 71022 h 14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443" h="141941">
                  <a:moveTo>
                    <a:pt x="218839" y="71022"/>
                  </a:moveTo>
                  <a:cubicBezTo>
                    <a:pt x="216972" y="71022"/>
                    <a:pt x="215106" y="71022"/>
                    <a:pt x="213240" y="71395"/>
                  </a:cubicBezTo>
                  <a:cubicBezTo>
                    <a:pt x="213240" y="71395"/>
                    <a:pt x="213240" y="71022"/>
                    <a:pt x="213240" y="71022"/>
                  </a:cubicBezTo>
                  <a:cubicBezTo>
                    <a:pt x="213240" y="56838"/>
                    <a:pt x="206521" y="43027"/>
                    <a:pt x="194577" y="34815"/>
                  </a:cubicBezTo>
                  <a:cubicBezTo>
                    <a:pt x="183006" y="26230"/>
                    <a:pt x="168075" y="23991"/>
                    <a:pt x="154264" y="28470"/>
                  </a:cubicBezTo>
                  <a:cubicBezTo>
                    <a:pt x="142693" y="6821"/>
                    <a:pt x="117685" y="-4377"/>
                    <a:pt x="93796" y="1595"/>
                  </a:cubicBezTo>
                  <a:cubicBezTo>
                    <a:pt x="69908" y="7194"/>
                    <a:pt x="53111" y="28470"/>
                    <a:pt x="52364" y="53105"/>
                  </a:cubicBezTo>
                  <a:cubicBezTo>
                    <a:pt x="36687" y="50119"/>
                    <a:pt x="19891" y="56091"/>
                    <a:pt x="9439" y="69155"/>
                  </a:cubicBezTo>
                  <a:cubicBezTo>
                    <a:pt x="-639" y="82219"/>
                    <a:pt x="-2878" y="100136"/>
                    <a:pt x="3840" y="115066"/>
                  </a:cubicBezTo>
                  <a:cubicBezTo>
                    <a:pt x="10559" y="130370"/>
                    <a:pt x="25116" y="140448"/>
                    <a:pt x="41913" y="141568"/>
                  </a:cubicBezTo>
                  <a:lnTo>
                    <a:pt x="221078" y="141941"/>
                  </a:lnTo>
                  <a:cubicBezTo>
                    <a:pt x="240488" y="141568"/>
                    <a:pt x="256165" y="125144"/>
                    <a:pt x="255418" y="105362"/>
                  </a:cubicBezTo>
                  <a:cubicBezTo>
                    <a:pt x="255045" y="85952"/>
                    <a:pt x="238621" y="70648"/>
                    <a:pt x="218839" y="71022"/>
                  </a:cubicBez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175DFE5E-B11E-7C36-19F2-2CE0581D05AB}"/>
                </a:ext>
              </a:extLst>
            </p:cNvPr>
            <p:cNvSpPr/>
            <p:nvPr/>
          </p:nvSpPr>
          <p:spPr>
            <a:xfrm>
              <a:off x="2172075" y="1342689"/>
              <a:ext cx="111666" cy="109580"/>
            </a:xfrm>
            <a:custGeom>
              <a:avLst/>
              <a:gdLst>
                <a:gd name="connsiteX0" fmla="*/ 2857 w 111666"/>
                <a:gd name="connsiteY0" fmla="*/ 74121 h 109580"/>
                <a:gd name="connsiteX1" fmla="*/ 20774 w 111666"/>
                <a:gd name="connsiteY1" fmla="*/ 90171 h 109580"/>
                <a:gd name="connsiteX2" fmla="*/ 72284 w 111666"/>
                <a:gd name="connsiteY2" fmla="*/ 109581 h 109580"/>
                <a:gd name="connsiteX3" fmla="*/ 111476 w 111666"/>
                <a:gd name="connsiteY3" fmla="*/ 61057 h 109580"/>
                <a:gd name="connsiteX4" fmla="*/ 81242 w 111666"/>
                <a:gd name="connsiteY4" fmla="*/ 6187 h 109580"/>
                <a:gd name="connsiteX5" fmla="*/ 19281 w 111666"/>
                <a:gd name="connsiteY5" fmla="*/ 13653 h 109580"/>
                <a:gd name="connsiteX6" fmla="*/ 2857 w 111666"/>
                <a:gd name="connsiteY6" fmla="*/ 74121 h 109580"/>
                <a:gd name="connsiteX7" fmla="*/ 2857 w 111666"/>
                <a:gd name="connsiteY7" fmla="*/ 74121 h 1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6" h="109580">
                  <a:moveTo>
                    <a:pt x="2857" y="74121"/>
                  </a:moveTo>
                  <a:cubicBezTo>
                    <a:pt x="9576" y="78227"/>
                    <a:pt x="15921" y="83826"/>
                    <a:pt x="20774" y="90171"/>
                  </a:cubicBezTo>
                  <a:cubicBezTo>
                    <a:pt x="40183" y="87931"/>
                    <a:pt x="59220" y="95023"/>
                    <a:pt x="72284" y="109581"/>
                  </a:cubicBezTo>
                  <a:cubicBezTo>
                    <a:pt x="93933" y="102862"/>
                    <a:pt x="109610" y="83826"/>
                    <a:pt x="111476" y="61057"/>
                  </a:cubicBezTo>
                  <a:cubicBezTo>
                    <a:pt x="113342" y="38288"/>
                    <a:pt x="101398" y="16639"/>
                    <a:pt x="81242" y="6187"/>
                  </a:cubicBezTo>
                  <a:cubicBezTo>
                    <a:pt x="61086" y="-4264"/>
                    <a:pt x="36451" y="-1278"/>
                    <a:pt x="19281" y="13653"/>
                  </a:cubicBezTo>
                  <a:cubicBezTo>
                    <a:pt x="2111" y="28583"/>
                    <a:pt x="-4235" y="52472"/>
                    <a:pt x="2857" y="74121"/>
                  </a:cubicBezTo>
                  <a:lnTo>
                    <a:pt x="2857" y="7412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F3B96D20-D841-3A78-1E6A-CC50CBD7C6B1}"/>
              </a:ext>
            </a:extLst>
          </p:cNvPr>
          <p:cNvSpPr/>
          <p:nvPr/>
        </p:nvSpPr>
        <p:spPr>
          <a:xfrm>
            <a:off x="4462348" y="4630433"/>
            <a:ext cx="329320" cy="329446"/>
          </a:xfrm>
          <a:custGeom>
            <a:avLst/>
            <a:gdLst>
              <a:gd name="connsiteX0" fmla="*/ 35016 w 329320"/>
              <a:gd name="connsiteY0" fmla="*/ 307597 h 329446"/>
              <a:gd name="connsiteX1" fmla="*/ 24730 w 329320"/>
              <a:gd name="connsiteY1" fmla="*/ 309654 h 329446"/>
              <a:gd name="connsiteX2" fmla="*/ 18969 w 329320"/>
              <a:gd name="connsiteY2" fmla="*/ 301014 h 329446"/>
              <a:gd name="connsiteX3" fmla="*/ 24730 w 329320"/>
              <a:gd name="connsiteY3" fmla="*/ 292373 h 329446"/>
              <a:gd name="connsiteX4" fmla="*/ 35016 w 329320"/>
              <a:gd name="connsiteY4" fmla="*/ 294430 h 329446"/>
              <a:gd name="connsiteX5" fmla="*/ 35016 w 329320"/>
              <a:gd name="connsiteY5" fmla="*/ 307597 h 329446"/>
              <a:gd name="connsiteX6" fmla="*/ 325510 w 329320"/>
              <a:gd name="connsiteY6" fmla="*/ 36442 h 329446"/>
              <a:gd name="connsiteX7" fmla="*/ 292181 w 329320"/>
              <a:gd name="connsiteY7" fmla="*/ 69771 h 329446"/>
              <a:gd name="connsiteX8" fmla="*/ 265848 w 329320"/>
              <a:gd name="connsiteY8" fmla="*/ 62776 h 329446"/>
              <a:gd name="connsiteX9" fmla="*/ 259264 w 329320"/>
              <a:gd name="connsiteY9" fmla="*/ 36854 h 329446"/>
              <a:gd name="connsiteX10" fmla="*/ 292593 w 329320"/>
              <a:gd name="connsiteY10" fmla="*/ 3525 h 329446"/>
              <a:gd name="connsiteX11" fmla="*/ 234988 w 329320"/>
              <a:gd name="connsiteY11" fmla="*/ 14635 h 329446"/>
              <a:gd name="connsiteX12" fmla="*/ 218529 w 329320"/>
              <a:gd name="connsiteY12" fmla="*/ 71005 h 329446"/>
              <a:gd name="connsiteX13" fmla="*/ 8683 w 329320"/>
              <a:gd name="connsiteY13" fmla="*/ 280852 h 329446"/>
              <a:gd name="connsiteX14" fmla="*/ 865 w 329320"/>
              <a:gd name="connsiteY14" fmla="*/ 308420 h 329446"/>
              <a:gd name="connsiteX15" fmla="*/ 21027 w 329320"/>
              <a:gd name="connsiteY15" fmla="*/ 328582 h 329446"/>
              <a:gd name="connsiteX16" fmla="*/ 48595 w 329320"/>
              <a:gd name="connsiteY16" fmla="*/ 320764 h 329446"/>
              <a:gd name="connsiteX17" fmla="*/ 258441 w 329320"/>
              <a:gd name="connsiteY17" fmla="*/ 110917 h 329446"/>
              <a:gd name="connsiteX18" fmla="*/ 314812 w 329320"/>
              <a:gd name="connsiteY18" fmla="*/ 94459 h 329446"/>
              <a:gd name="connsiteX19" fmla="*/ 325510 w 329320"/>
              <a:gd name="connsiteY19" fmla="*/ 36442 h 32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9320" h="329446">
                <a:moveTo>
                  <a:pt x="35016" y="307597"/>
                </a:moveTo>
                <a:cubicBezTo>
                  <a:pt x="32136" y="310477"/>
                  <a:pt x="28433" y="311300"/>
                  <a:pt x="24730" y="309654"/>
                </a:cubicBezTo>
                <a:cubicBezTo>
                  <a:pt x="21027" y="308008"/>
                  <a:pt x="18969" y="304717"/>
                  <a:pt x="18969" y="301014"/>
                </a:cubicBezTo>
                <a:cubicBezTo>
                  <a:pt x="18969" y="297310"/>
                  <a:pt x="21438" y="293607"/>
                  <a:pt x="24730" y="292373"/>
                </a:cubicBezTo>
                <a:cubicBezTo>
                  <a:pt x="28433" y="290727"/>
                  <a:pt x="32136" y="291550"/>
                  <a:pt x="35016" y="294430"/>
                </a:cubicBezTo>
                <a:cubicBezTo>
                  <a:pt x="38720" y="297722"/>
                  <a:pt x="38720" y="303894"/>
                  <a:pt x="35016" y="307597"/>
                </a:cubicBezTo>
                <a:close/>
                <a:moveTo>
                  <a:pt x="325510" y="36442"/>
                </a:moveTo>
                <a:lnTo>
                  <a:pt x="292181" y="69771"/>
                </a:lnTo>
                <a:lnTo>
                  <a:pt x="265848" y="62776"/>
                </a:lnTo>
                <a:lnTo>
                  <a:pt x="259264" y="36854"/>
                </a:lnTo>
                <a:lnTo>
                  <a:pt x="292593" y="3525"/>
                </a:lnTo>
                <a:cubicBezTo>
                  <a:pt x="272842" y="-3881"/>
                  <a:pt x="250623" y="645"/>
                  <a:pt x="234988" y="14635"/>
                </a:cubicBezTo>
                <a:cubicBezTo>
                  <a:pt x="219352" y="29036"/>
                  <a:pt x="213180" y="50432"/>
                  <a:pt x="218529" y="71005"/>
                </a:cubicBezTo>
                <a:lnTo>
                  <a:pt x="8683" y="280852"/>
                </a:lnTo>
                <a:cubicBezTo>
                  <a:pt x="1276" y="287847"/>
                  <a:pt x="-1604" y="298545"/>
                  <a:pt x="865" y="308420"/>
                </a:cubicBezTo>
                <a:cubicBezTo>
                  <a:pt x="3334" y="318295"/>
                  <a:pt x="11152" y="326113"/>
                  <a:pt x="21027" y="328582"/>
                </a:cubicBezTo>
                <a:cubicBezTo>
                  <a:pt x="30902" y="331050"/>
                  <a:pt x="41188" y="328170"/>
                  <a:pt x="48595" y="320764"/>
                </a:cubicBezTo>
                <a:lnTo>
                  <a:pt x="258441" y="110917"/>
                </a:lnTo>
                <a:cubicBezTo>
                  <a:pt x="279014" y="116266"/>
                  <a:pt x="300410" y="110094"/>
                  <a:pt x="314812" y="94459"/>
                </a:cubicBezTo>
                <a:cubicBezTo>
                  <a:pt x="328801" y="78823"/>
                  <a:pt x="333328" y="56193"/>
                  <a:pt x="325510" y="36442"/>
                </a:cubicBez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DCB8F6C-A9A1-4635-083A-C05DA1368150}"/>
              </a:ext>
            </a:extLst>
          </p:cNvPr>
          <p:cNvSpPr/>
          <p:nvPr/>
        </p:nvSpPr>
        <p:spPr>
          <a:xfrm>
            <a:off x="4637262" y="4805128"/>
            <a:ext cx="154351" cy="154522"/>
          </a:xfrm>
          <a:custGeom>
            <a:avLst/>
            <a:gdLst>
              <a:gd name="connsiteX0" fmla="*/ 148950 w 154351"/>
              <a:gd name="connsiteY0" fmla="*/ 106158 h 154522"/>
              <a:gd name="connsiteX1" fmla="*/ 42792 w 154351"/>
              <a:gd name="connsiteY1" fmla="*/ 0 h 154522"/>
              <a:gd name="connsiteX2" fmla="*/ 0 w 154351"/>
              <a:gd name="connsiteY2" fmla="*/ 42792 h 154522"/>
              <a:gd name="connsiteX3" fmla="*/ 102866 w 154351"/>
              <a:gd name="connsiteY3" fmla="*/ 145658 h 154522"/>
              <a:gd name="connsiteX4" fmla="*/ 106569 w 154351"/>
              <a:gd name="connsiteY4" fmla="*/ 149361 h 154522"/>
              <a:gd name="connsiteX5" fmla="*/ 106981 w 154351"/>
              <a:gd name="connsiteY5" fmla="*/ 148950 h 154522"/>
              <a:gd name="connsiteX6" fmla="*/ 145658 w 154351"/>
              <a:gd name="connsiteY6" fmla="*/ 145658 h 154522"/>
              <a:gd name="connsiteX7" fmla="*/ 148950 w 154351"/>
              <a:gd name="connsiteY7" fmla="*/ 106158 h 154522"/>
              <a:gd name="connsiteX8" fmla="*/ 148950 w 154351"/>
              <a:gd name="connsiteY8" fmla="*/ 106158 h 15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351" h="154522">
                <a:moveTo>
                  <a:pt x="148950" y="106158"/>
                </a:moveTo>
                <a:lnTo>
                  <a:pt x="42792" y="0"/>
                </a:lnTo>
                <a:lnTo>
                  <a:pt x="0" y="42792"/>
                </a:lnTo>
                <a:lnTo>
                  <a:pt x="102866" y="145658"/>
                </a:lnTo>
                <a:lnTo>
                  <a:pt x="106569" y="149361"/>
                </a:lnTo>
                <a:lnTo>
                  <a:pt x="106981" y="148950"/>
                </a:lnTo>
                <a:cubicBezTo>
                  <a:pt x="118913" y="157591"/>
                  <a:pt x="135372" y="155945"/>
                  <a:pt x="145658" y="145658"/>
                </a:cubicBezTo>
                <a:cubicBezTo>
                  <a:pt x="155945" y="134960"/>
                  <a:pt x="157179" y="118502"/>
                  <a:pt x="148950" y="106158"/>
                </a:cubicBezTo>
                <a:lnTo>
                  <a:pt x="148950" y="106158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E0B300BA-9DF8-5BCB-F11F-981E80BB5623}"/>
              </a:ext>
            </a:extLst>
          </p:cNvPr>
          <p:cNvSpPr/>
          <p:nvPr/>
        </p:nvSpPr>
        <p:spPr>
          <a:xfrm>
            <a:off x="4462390" y="4630256"/>
            <a:ext cx="138663" cy="138663"/>
          </a:xfrm>
          <a:custGeom>
            <a:avLst/>
            <a:gdLst>
              <a:gd name="connsiteX0" fmla="*/ 60074 w 138663"/>
              <a:gd name="connsiteY0" fmla="*/ 48553 h 138663"/>
              <a:gd name="connsiteX1" fmla="*/ 60485 w 138663"/>
              <a:gd name="connsiteY1" fmla="*/ 48141 h 138663"/>
              <a:gd name="connsiteX2" fmla="*/ 49787 w 138663"/>
              <a:gd name="connsiteY2" fmla="*/ 28391 h 138663"/>
              <a:gd name="connsiteX3" fmla="*/ 14401 w 138663"/>
              <a:gd name="connsiteY3" fmla="*/ 0 h 138663"/>
              <a:gd name="connsiteX4" fmla="*/ 0 w 138663"/>
              <a:gd name="connsiteY4" fmla="*/ 14401 h 138663"/>
              <a:gd name="connsiteX5" fmla="*/ 28391 w 138663"/>
              <a:gd name="connsiteY5" fmla="*/ 49787 h 138663"/>
              <a:gd name="connsiteX6" fmla="*/ 48141 w 138663"/>
              <a:gd name="connsiteY6" fmla="*/ 60485 h 138663"/>
              <a:gd name="connsiteX7" fmla="*/ 48553 w 138663"/>
              <a:gd name="connsiteY7" fmla="*/ 60074 h 138663"/>
              <a:gd name="connsiteX8" fmla="*/ 127142 w 138663"/>
              <a:gd name="connsiteY8" fmla="*/ 138663 h 138663"/>
              <a:gd name="connsiteX9" fmla="*/ 138663 w 138663"/>
              <a:gd name="connsiteY9" fmla="*/ 127142 h 13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63" h="138663">
                <a:moveTo>
                  <a:pt x="60074" y="48553"/>
                </a:moveTo>
                <a:lnTo>
                  <a:pt x="60485" y="48141"/>
                </a:lnTo>
                <a:lnTo>
                  <a:pt x="49787" y="28391"/>
                </a:lnTo>
                <a:lnTo>
                  <a:pt x="14401" y="0"/>
                </a:lnTo>
                <a:lnTo>
                  <a:pt x="0" y="14401"/>
                </a:lnTo>
                <a:lnTo>
                  <a:pt x="28391" y="49787"/>
                </a:lnTo>
                <a:lnTo>
                  <a:pt x="48141" y="60485"/>
                </a:lnTo>
                <a:lnTo>
                  <a:pt x="48553" y="60074"/>
                </a:lnTo>
                <a:lnTo>
                  <a:pt x="127142" y="138663"/>
                </a:lnTo>
                <a:lnTo>
                  <a:pt x="138663" y="127142"/>
                </a:lnTo>
                <a:close/>
              </a:path>
            </a:pathLst>
          </a:custGeom>
          <a:solidFill>
            <a:srgbClr val="000000"/>
          </a:solidFill>
          <a:ln w="4068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pic>
        <p:nvPicPr>
          <p:cNvPr id="3" name="Graphic 2" descr="Online Network with solid fill">
            <a:extLst>
              <a:ext uri="{FF2B5EF4-FFF2-40B4-BE49-F238E27FC236}">
                <a16:creationId xmlns:a16="http://schemas.microsoft.com/office/drawing/2014/main" id="{95952D4A-EDBA-EDA0-85B1-289BA4E4D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516" y="4582131"/>
            <a:ext cx="434961" cy="434961"/>
          </a:xfrm>
          <a:prstGeom prst="rect">
            <a:avLst/>
          </a:prstGeom>
        </p:spPr>
      </p:pic>
      <p:pic>
        <p:nvPicPr>
          <p:cNvPr id="13" name="Graphic 12" descr="Online Network with solid fill">
            <a:extLst>
              <a:ext uri="{FF2B5EF4-FFF2-40B4-BE49-F238E27FC236}">
                <a16:creationId xmlns:a16="http://schemas.microsoft.com/office/drawing/2014/main" id="{228F138A-4B8E-7E1C-6385-90809C7EB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8952" y="3067392"/>
            <a:ext cx="434961" cy="434961"/>
          </a:xfrm>
          <a:prstGeom prst="rect">
            <a:avLst/>
          </a:prstGeom>
        </p:spPr>
      </p:pic>
      <p:pic>
        <p:nvPicPr>
          <p:cNvPr id="17" name="Graphic 16" descr="Group success with solid fill">
            <a:extLst>
              <a:ext uri="{FF2B5EF4-FFF2-40B4-BE49-F238E27FC236}">
                <a16:creationId xmlns:a16="http://schemas.microsoft.com/office/drawing/2014/main" id="{6C17D9C3-29CD-C03A-6ED3-A3908A56A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8759" y="2282820"/>
            <a:ext cx="475608" cy="475608"/>
          </a:xfrm>
          <a:prstGeom prst="rect">
            <a:avLst/>
          </a:prstGeom>
        </p:spPr>
      </p:pic>
      <p:pic>
        <p:nvPicPr>
          <p:cNvPr id="18" name="Graphic 17" descr="Group success with solid fill">
            <a:extLst>
              <a:ext uri="{FF2B5EF4-FFF2-40B4-BE49-F238E27FC236}">
                <a16:creationId xmlns:a16="http://schemas.microsoft.com/office/drawing/2014/main" id="{78C52BAB-E9A8-30A8-BCB1-687953608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35930" y="5531178"/>
            <a:ext cx="475608" cy="47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1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AE1631-111D-2071-B810-68CD77221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572106"/>
              </p:ext>
            </p:extLst>
          </p:nvPr>
        </p:nvGraphicFramePr>
        <p:xfrm>
          <a:off x="334003" y="330741"/>
          <a:ext cx="6122505" cy="6075958"/>
        </p:xfrm>
        <a:graphic>
          <a:graphicData uri="http://schemas.openxmlformats.org/drawingml/2006/table">
            <a:tbl>
              <a:tblPr/>
              <a:tblGrid>
                <a:gridCol w="1224501">
                  <a:extLst>
                    <a:ext uri="{9D8B030D-6E8A-4147-A177-3AD203B41FA5}">
                      <a16:colId xmlns:a16="http://schemas.microsoft.com/office/drawing/2014/main" val="3276364638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3642093880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4008723377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1457984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162286653"/>
                    </a:ext>
                  </a:extLst>
                </a:gridCol>
              </a:tblGrid>
              <a:tr h="129826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with deck work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 a 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a water sample for oxygen measurements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 making rope splices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Learn from each other</a:t>
                      </a: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endParaRPr lang="en-US" sz="1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55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16855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Explore navigation​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C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from the small working boat​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yourself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Care for your peers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Fly an instrumented kite​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54035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Operate radio and software when taking a hydrography profile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Interact​ </a:t>
                      </a:r>
                      <a:b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 crew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55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 choice:​</a:t>
                      </a:r>
                      <a:endParaRPr lang="en-US" sz="13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Explore navigation​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C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 (titrate) 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oxygen in a water sample​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971543"/>
                  </a:ext>
                </a:extLst>
              </a:tr>
              <a:tr h="115980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 science communication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2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with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oceanographic moorings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 ocean​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with deck work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security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briefing and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tour of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244828"/>
                  </a:ext>
                </a:extLst>
              </a:tr>
              <a:tr h="129826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 or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bowline knot​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 the field report​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collected data​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Interact </a:t>
                      </a:r>
                      <a:b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 crew </a:t>
                      </a: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fontAlgn="base"/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55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 a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phenomenon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 </a:t>
                      </a:r>
                      <a:b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0643" marR="100643" marT="50323" marB="503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414103"/>
                  </a:ext>
                </a:extLst>
              </a:tr>
            </a:tbl>
          </a:graphicData>
        </a:graphic>
      </p:graphicFrame>
      <p:sp>
        <p:nvSpPr>
          <p:cNvPr id="5" name="AutoShape 2">
            <a:extLst>
              <a:ext uri="{FF2B5EF4-FFF2-40B4-BE49-F238E27FC236}">
                <a16:creationId xmlns:a16="http://schemas.microsoft.com/office/drawing/2014/main" id="{735D1794-5D29-2AA0-484D-71A26BEDF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8303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3ECC7A46-AC31-DC37-A4B2-233FFC7FE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34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D9B58BD-3C72-B11C-FD3A-6C3400AA41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0378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83883F7-2790-59F0-0D0A-8ABF6A81EB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416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60E7761E-6844-EC20-5C79-D8C12E3A48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24538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3199A6A2-09F7-E17F-5AA6-FA10214E58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4913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307057A7-15CC-4EF4-C0EE-C1876D5388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31880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B2938B82-C867-7CFB-3E09-16B3D154B3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255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01482FAB-4E97-50D8-87BA-17DAF95FAC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13005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55EEB8FE-CDD0-2D89-85EE-DC8DDC2703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3380" y="1543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15C7151D-980C-0B11-1A06-41EB855F386C}"/>
              </a:ext>
            </a:extLst>
          </p:cNvPr>
          <p:cNvGrpSpPr/>
          <p:nvPr/>
        </p:nvGrpSpPr>
        <p:grpSpPr>
          <a:xfrm>
            <a:off x="5690423" y="6043579"/>
            <a:ext cx="312153" cy="279945"/>
            <a:chOff x="5690423" y="6043579"/>
            <a:chExt cx="312153" cy="27994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A878E7A-E6D5-B4DB-0417-7AA44C412601}"/>
                </a:ext>
              </a:extLst>
            </p:cNvPr>
            <p:cNvSpPr/>
            <p:nvPr/>
          </p:nvSpPr>
          <p:spPr>
            <a:xfrm>
              <a:off x="5879400" y="6043579"/>
              <a:ext cx="14930" cy="44791"/>
            </a:xfrm>
            <a:custGeom>
              <a:avLst/>
              <a:gdLst>
                <a:gd name="connsiteX0" fmla="*/ 0 w 14930"/>
                <a:gd name="connsiteY0" fmla="*/ 0 h 44791"/>
                <a:gd name="connsiteX1" fmla="*/ 14930 w 14930"/>
                <a:gd name="connsiteY1" fmla="*/ 0 h 44791"/>
                <a:gd name="connsiteX2" fmla="*/ 14930 w 14930"/>
                <a:gd name="connsiteY2" fmla="*/ 44791 h 44791"/>
                <a:gd name="connsiteX3" fmla="*/ 0 w 14930"/>
                <a:gd name="connsiteY3" fmla="*/ 44791 h 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1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2C11587-FF35-C43B-EB0A-556448862DCA}"/>
                </a:ext>
              </a:extLst>
            </p:cNvPr>
            <p:cNvSpPr/>
            <p:nvPr/>
          </p:nvSpPr>
          <p:spPr>
            <a:xfrm rot="8100000">
              <a:off x="5930701" y="6085833"/>
              <a:ext cx="44790" cy="14930"/>
            </a:xfrm>
            <a:custGeom>
              <a:avLst/>
              <a:gdLst>
                <a:gd name="connsiteX0" fmla="*/ 0 w 44790"/>
                <a:gd name="connsiteY0" fmla="*/ 0 h 14930"/>
                <a:gd name="connsiteX1" fmla="*/ 44791 w 44790"/>
                <a:gd name="connsiteY1" fmla="*/ 0 h 14930"/>
                <a:gd name="connsiteX2" fmla="*/ 44791 w 44790"/>
                <a:gd name="connsiteY2" fmla="*/ 14930 h 14930"/>
                <a:gd name="connsiteX3" fmla="*/ 0 w 44790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0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E68C9EE-64F7-021A-0CA5-0CCF8F145AA1}"/>
                </a:ext>
              </a:extLst>
            </p:cNvPr>
            <p:cNvSpPr/>
            <p:nvPr/>
          </p:nvSpPr>
          <p:spPr>
            <a:xfrm>
              <a:off x="5957785" y="6151824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15D42CA-4A6B-383D-F67F-54CA03F8248B}"/>
                </a:ext>
              </a:extLst>
            </p:cNvPr>
            <p:cNvSpPr/>
            <p:nvPr/>
          </p:nvSpPr>
          <p:spPr>
            <a:xfrm rot="8100000">
              <a:off x="5945555" y="6202794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215B0B5-0631-0ABC-F922-57B8D5D3E46D}"/>
                </a:ext>
              </a:extLst>
            </p:cNvPr>
            <p:cNvSpPr/>
            <p:nvPr/>
          </p:nvSpPr>
          <p:spPr>
            <a:xfrm>
              <a:off x="5771155" y="6151824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C686E8D-A534-ACED-B0BC-8F1E467B6774}"/>
                </a:ext>
              </a:extLst>
            </p:cNvPr>
            <p:cNvSpPr/>
            <p:nvPr/>
          </p:nvSpPr>
          <p:spPr>
            <a:xfrm rot="8100000">
              <a:off x="5813473" y="6071091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EC8E85C-8D0C-5679-E096-E85091BB04CE}"/>
                </a:ext>
              </a:extLst>
            </p:cNvPr>
            <p:cNvSpPr/>
            <p:nvPr/>
          </p:nvSpPr>
          <p:spPr>
            <a:xfrm>
              <a:off x="5690423" y="6181583"/>
              <a:ext cx="255443" cy="141941"/>
            </a:xfrm>
            <a:custGeom>
              <a:avLst/>
              <a:gdLst>
                <a:gd name="connsiteX0" fmla="*/ 218839 w 255443"/>
                <a:gd name="connsiteY0" fmla="*/ 71022 h 141941"/>
                <a:gd name="connsiteX1" fmla="*/ 213240 w 255443"/>
                <a:gd name="connsiteY1" fmla="*/ 71395 h 141941"/>
                <a:gd name="connsiteX2" fmla="*/ 213240 w 255443"/>
                <a:gd name="connsiteY2" fmla="*/ 71022 h 141941"/>
                <a:gd name="connsiteX3" fmla="*/ 194577 w 255443"/>
                <a:gd name="connsiteY3" fmla="*/ 34815 h 141941"/>
                <a:gd name="connsiteX4" fmla="*/ 154264 w 255443"/>
                <a:gd name="connsiteY4" fmla="*/ 28470 h 141941"/>
                <a:gd name="connsiteX5" fmla="*/ 93796 w 255443"/>
                <a:gd name="connsiteY5" fmla="*/ 1595 h 141941"/>
                <a:gd name="connsiteX6" fmla="*/ 52364 w 255443"/>
                <a:gd name="connsiteY6" fmla="*/ 53105 h 141941"/>
                <a:gd name="connsiteX7" fmla="*/ 9439 w 255443"/>
                <a:gd name="connsiteY7" fmla="*/ 69155 h 141941"/>
                <a:gd name="connsiteX8" fmla="*/ 3840 w 255443"/>
                <a:gd name="connsiteY8" fmla="*/ 115066 h 141941"/>
                <a:gd name="connsiteX9" fmla="*/ 41913 w 255443"/>
                <a:gd name="connsiteY9" fmla="*/ 141568 h 141941"/>
                <a:gd name="connsiteX10" fmla="*/ 221078 w 255443"/>
                <a:gd name="connsiteY10" fmla="*/ 141941 h 141941"/>
                <a:gd name="connsiteX11" fmla="*/ 255418 w 255443"/>
                <a:gd name="connsiteY11" fmla="*/ 105362 h 141941"/>
                <a:gd name="connsiteX12" fmla="*/ 218839 w 255443"/>
                <a:gd name="connsiteY12" fmla="*/ 71022 h 14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443" h="141941">
                  <a:moveTo>
                    <a:pt x="218839" y="71022"/>
                  </a:moveTo>
                  <a:cubicBezTo>
                    <a:pt x="216972" y="71022"/>
                    <a:pt x="215106" y="71022"/>
                    <a:pt x="213240" y="71395"/>
                  </a:cubicBezTo>
                  <a:cubicBezTo>
                    <a:pt x="213240" y="71395"/>
                    <a:pt x="213240" y="71022"/>
                    <a:pt x="213240" y="71022"/>
                  </a:cubicBezTo>
                  <a:cubicBezTo>
                    <a:pt x="213240" y="56838"/>
                    <a:pt x="206521" y="43027"/>
                    <a:pt x="194577" y="34815"/>
                  </a:cubicBezTo>
                  <a:cubicBezTo>
                    <a:pt x="183006" y="26230"/>
                    <a:pt x="168075" y="23991"/>
                    <a:pt x="154264" y="28470"/>
                  </a:cubicBezTo>
                  <a:cubicBezTo>
                    <a:pt x="142693" y="6821"/>
                    <a:pt x="117685" y="-4377"/>
                    <a:pt x="93796" y="1595"/>
                  </a:cubicBezTo>
                  <a:cubicBezTo>
                    <a:pt x="69908" y="7194"/>
                    <a:pt x="53111" y="28470"/>
                    <a:pt x="52364" y="53105"/>
                  </a:cubicBezTo>
                  <a:cubicBezTo>
                    <a:pt x="36687" y="50119"/>
                    <a:pt x="19891" y="56091"/>
                    <a:pt x="9439" y="69155"/>
                  </a:cubicBezTo>
                  <a:cubicBezTo>
                    <a:pt x="-639" y="82219"/>
                    <a:pt x="-2878" y="100136"/>
                    <a:pt x="3840" y="115066"/>
                  </a:cubicBezTo>
                  <a:cubicBezTo>
                    <a:pt x="10559" y="130370"/>
                    <a:pt x="25116" y="140448"/>
                    <a:pt x="41913" y="141568"/>
                  </a:cubicBezTo>
                  <a:lnTo>
                    <a:pt x="221078" y="141941"/>
                  </a:lnTo>
                  <a:cubicBezTo>
                    <a:pt x="240488" y="141568"/>
                    <a:pt x="256165" y="125144"/>
                    <a:pt x="255418" y="105362"/>
                  </a:cubicBezTo>
                  <a:cubicBezTo>
                    <a:pt x="255045" y="85952"/>
                    <a:pt x="238621" y="70648"/>
                    <a:pt x="218839" y="71022"/>
                  </a:cubicBez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21AD69A-0771-EB74-7066-C417643C4181}"/>
                </a:ext>
              </a:extLst>
            </p:cNvPr>
            <p:cNvSpPr/>
            <p:nvPr/>
          </p:nvSpPr>
          <p:spPr>
            <a:xfrm>
              <a:off x="5831005" y="6103085"/>
              <a:ext cx="111666" cy="109580"/>
            </a:xfrm>
            <a:custGeom>
              <a:avLst/>
              <a:gdLst>
                <a:gd name="connsiteX0" fmla="*/ 2857 w 111666"/>
                <a:gd name="connsiteY0" fmla="*/ 74121 h 109580"/>
                <a:gd name="connsiteX1" fmla="*/ 20774 w 111666"/>
                <a:gd name="connsiteY1" fmla="*/ 90171 h 109580"/>
                <a:gd name="connsiteX2" fmla="*/ 72284 w 111666"/>
                <a:gd name="connsiteY2" fmla="*/ 109581 h 109580"/>
                <a:gd name="connsiteX3" fmla="*/ 111476 w 111666"/>
                <a:gd name="connsiteY3" fmla="*/ 61057 h 109580"/>
                <a:gd name="connsiteX4" fmla="*/ 81242 w 111666"/>
                <a:gd name="connsiteY4" fmla="*/ 6187 h 109580"/>
                <a:gd name="connsiteX5" fmla="*/ 19281 w 111666"/>
                <a:gd name="connsiteY5" fmla="*/ 13653 h 109580"/>
                <a:gd name="connsiteX6" fmla="*/ 2857 w 111666"/>
                <a:gd name="connsiteY6" fmla="*/ 74121 h 109580"/>
                <a:gd name="connsiteX7" fmla="*/ 2857 w 111666"/>
                <a:gd name="connsiteY7" fmla="*/ 74121 h 1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6" h="109580">
                  <a:moveTo>
                    <a:pt x="2857" y="74121"/>
                  </a:moveTo>
                  <a:cubicBezTo>
                    <a:pt x="9576" y="78227"/>
                    <a:pt x="15921" y="83826"/>
                    <a:pt x="20774" y="90171"/>
                  </a:cubicBezTo>
                  <a:cubicBezTo>
                    <a:pt x="40183" y="87931"/>
                    <a:pt x="59220" y="95023"/>
                    <a:pt x="72284" y="109581"/>
                  </a:cubicBezTo>
                  <a:cubicBezTo>
                    <a:pt x="93933" y="102862"/>
                    <a:pt x="109610" y="83826"/>
                    <a:pt x="111476" y="61057"/>
                  </a:cubicBezTo>
                  <a:cubicBezTo>
                    <a:pt x="113342" y="38288"/>
                    <a:pt x="101398" y="16639"/>
                    <a:pt x="81242" y="6187"/>
                  </a:cubicBezTo>
                  <a:cubicBezTo>
                    <a:pt x="61086" y="-4264"/>
                    <a:pt x="36451" y="-1278"/>
                    <a:pt x="19281" y="13653"/>
                  </a:cubicBezTo>
                  <a:cubicBezTo>
                    <a:pt x="2111" y="28583"/>
                    <a:pt x="-4235" y="52472"/>
                    <a:pt x="2857" y="74121"/>
                  </a:cubicBezTo>
                  <a:lnTo>
                    <a:pt x="2857" y="7412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645B7D4-433F-A36F-F3C6-AC2975F93C63}"/>
              </a:ext>
            </a:extLst>
          </p:cNvPr>
          <p:cNvGrpSpPr/>
          <p:nvPr/>
        </p:nvGrpSpPr>
        <p:grpSpPr>
          <a:xfrm>
            <a:off x="2022485" y="3502353"/>
            <a:ext cx="255107" cy="333520"/>
            <a:chOff x="2022485" y="3502353"/>
            <a:chExt cx="255107" cy="333520"/>
          </a:xfrm>
          <a:solidFill>
            <a:schemeClr val="bg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06B27FA-B04D-E60C-2940-58AA8EC0D9E2}"/>
                </a:ext>
              </a:extLst>
            </p:cNvPr>
            <p:cNvSpPr/>
            <p:nvPr/>
          </p:nvSpPr>
          <p:spPr>
            <a:xfrm>
              <a:off x="2022485" y="3502353"/>
              <a:ext cx="255107" cy="333520"/>
            </a:xfrm>
            <a:custGeom>
              <a:avLst/>
              <a:gdLst>
                <a:gd name="connsiteX0" fmla="*/ 255107 w 255107"/>
                <a:gd name="connsiteY0" fmla="*/ 238534 h 333520"/>
                <a:gd name="connsiteX1" fmla="*/ 239859 w 255107"/>
                <a:gd name="connsiteY1" fmla="*/ 207744 h 333520"/>
                <a:gd name="connsiteX2" fmla="*/ 184377 w 255107"/>
                <a:gd name="connsiteY2" fmla="*/ 178119 h 333520"/>
                <a:gd name="connsiteX3" fmla="*/ 171251 w 255107"/>
                <a:gd name="connsiteY3" fmla="*/ 172745 h 333520"/>
                <a:gd name="connsiteX4" fmla="*/ 168700 w 255107"/>
                <a:gd name="connsiteY4" fmla="*/ 168939 h 333520"/>
                <a:gd name="connsiteX5" fmla="*/ 168700 w 255107"/>
                <a:gd name="connsiteY5" fmla="*/ 160475 h 333520"/>
                <a:gd name="connsiteX6" fmla="*/ 192483 w 255107"/>
                <a:gd name="connsiteY6" fmla="*/ 160475 h 333520"/>
                <a:gd name="connsiteX7" fmla="*/ 194881 w 255107"/>
                <a:gd name="connsiteY7" fmla="*/ 81774 h 333520"/>
                <a:gd name="connsiteX8" fmla="*/ 200728 w 255107"/>
                <a:gd name="connsiteY8" fmla="*/ 68661 h 333520"/>
                <a:gd name="connsiteX9" fmla="*/ 200728 w 255107"/>
                <a:gd name="connsiteY9" fmla="*/ 54935 h 333520"/>
                <a:gd name="connsiteX10" fmla="*/ 227926 w 255107"/>
                <a:gd name="connsiteY10" fmla="*/ 31810 h 333520"/>
                <a:gd name="connsiteX11" fmla="*/ 228402 w 255107"/>
                <a:gd name="connsiteY11" fmla="*/ 26011 h 333520"/>
                <a:gd name="connsiteX12" fmla="*/ 226305 w 255107"/>
                <a:gd name="connsiteY12" fmla="*/ 24692 h 333520"/>
                <a:gd name="connsiteX13" fmla="*/ 140202 w 255107"/>
                <a:gd name="connsiteY13" fmla="*/ 1650 h 333520"/>
                <a:gd name="connsiteX14" fmla="*/ 115210 w 255107"/>
                <a:gd name="connsiteY14" fmla="*/ 1650 h 333520"/>
                <a:gd name="connsiteX15" fmla="*/ 28802 w 255107"/>
                <a:gd name="connsiteY15" fmla="*/ 24692 h 333520"/>
                <a:gd name="connsiteX16" fmla="*/ 25925 w 255107"/>
                <a:gd name="connsiteY16" fmla="*/ 29750 h 333520"/>
                <a:gd name="connsiteX17" fmla="*/ 27198 w 255107"/>
                <a:gd name="connsiteY17" fmla="*/ 31769 h 333520"/>
                <a:gd name="connsiteX18" fmla="*/ 54395 w 255107"/>
                <a:gd name="connsiteY18" fmla="*/ 54893 h 333520"/>
                <a:gd name="connsiteX19" fmla="*/ 54395 w 255107"/>
                <a:gd name="connsiteY19" fmla="*/ 69007 h 333520"/>
                <a:gd name="connsiteX20" fmla="*/ 59551 w 255107"/>
                <a:gd name="connsiteY20" fmla="*/ 81474 h 333520"/>
                <a:gd name="connsiteX21" fmla="*/ 61720 w 255107"/>
                <a:gd name="connsiteY21" fmla="*/ 160475 h 333520"/>
                <a:gd name="connsiteX22" fmla="*/ 86374 w 255107"/>
                <a:gd name="connsiteY22" fmla="*/ 160475 h 333520"/>
                <a:gd name="connsiteX23" fmla="*/ 86374 w 255107"/>
                <a:gd name="connsiteY23" fmla="*/ 168922 h 333520"/>
                <a:gd name="connsiteX24" fmla="*/ 83819 w 255107"/>
                <a:gd name="connsiteY24" fmla="*/ 172728 h 333520"/>
                <a:gd name="connsiteX25" fmla="*/ 71019 w 255107"/>
                <a:gd name="connsiteY25" fmla="*/ 178024 h 333520"/>
                <a:gd name="connsiteX26" fmla="*/ 15261 w 255107"/>
                <a:gd name="connsiteY26" fmla="*/ 207740 h 333520"/>
                <a:gd name="connsiteX27" fmla="*/ 0 w 255107"/>
                <a:gd name="connsiteY27" fmla="*/ 238702 h 333520"/>
                <a:gd name="connsiteX28" fmla="*/ 0 w 255107"/>
                <a:gd name="connsiteY28" fmla="*/ 310947 h 333520"/>
                <a:gd name="connsiteX29" fmla="*/ 3662 w 255107"/>
                <a:gd name="connsiteY29" fmla="*/ 313391 h 333520"/>
                <a:gd name="connsiteX30" fmla="*/ 128718 w 255107"/>
                <a:gd name="connsiteY30" fmla="*/ 333520 h 333520"/>
                <a:gd name="connsiteX31" fmla="*/ 251816 w 255107"/>
                <a:gd name="connsiteY31" fmla="*/ 313128 h 333520"/>
                <a:gd name="connsiteX32" fmla="*/ 255107 w 255107"/>
                <a:gd name="connsiteY32" fmla="*/ 310659 h 333520"/>
                <a:gd name="connsiteX33" fmla="*/ 78178 w 255107"/>
                <a:gd name="connsiteY33" fmla="*/ 107034 h 333520"/>
                <a:gd name="connsiteX34" fmla="*/ 78178 w 255107"/>
                <a:gd name="connsiteY34" fmla="*/ 91921 h 333520"/>
                <a:gd name="connsiteX35" fmla="*/ 176929 w 255107"/>
                <a:gd name="connsiteY35" fmla="*/ 92559 h 333520"/>
                <a:gd name="connsiteX36" fmla="*/ 176929 w 255107"/>
                <a:gd name="connsiteY36" fmla="*/ 107034 h 333520"/>
                <a:gd name="connsiteX37" fmla="*/ 127554 w 255107"/>
                <a:gd name="connsiteY37" fmla="*/ 156410 h 333520"/>
                <a:gd name="connsiteX38" fmla="*/ 78178 w 255107"/>
                <a:gd name="connsiteY38" fmla="*/ 107034 h 333520"/>
                <a:gd name="connsiteX39" fmla="*/ 106256 w 255107"/>
                <a:gd name="connsiteY39" fmla="*/ 26667 h 333520"/>
                <a:gd name="connsiteX40" fmla="*/ 116913 w 255107"/>
                <a:gd name="connsiteY40" fmla="*/ 28436 h 333520"/>
                <a:gd name="connsiteX41" fmla="*/ 134535 w 255107"/>
                <a:gd name="connsiteY41" fmla="*/ 24580 h 333520"/>
                <a:gd name="connsiteX42" fmla="*/ 138392 w 255107"/>
                <a:gd name="connsiteY42" fmla="*/ 28436 h 333520"/>
                <a:gd name="connsiteX43" fmla="*/ 149049 w 255107"/>
                <a:gd name="connsiteY43" fmla="*/ 26667 h 333520"/>
                <a:gd name="connsiteX44" fmla="*/ 181044 w 255107"/>
                <a:gd name="connsiteY44" fmla="*/ 26667 h 333520"/>
                <a:gd name="connsiteX45" fmla="*/ 178205 w 255107"/>
                <a:gd name="connsiteY45" fmla="*/ 28313 h 333520"/>
                <a:gd name="connsiteX46" fmla="*/ 169482 w 255107"/>
                <a:gd name="connsiteY46" fmla="*/ 30905 h 333520"/>
                <a:gd name="connsiteX47" fmla="*/ 139445 w 255107"/>
                <a:gd name="connsiteY47" fmla="*/ 37036 h 333520"/>
                <a:gd name="connsiteX48" fmla="*/ 123292 w 255107"/>
                <a:gd name="connsiteY48" fmla="*/ 44665 h 333520"/>
                <a:gd name="connsiteX49" fmla="*/ 115662 w 255107"/>
                <a:gd name="connsiteY49" fmla="*/ 37036 h 333520"/>
                <a:gd name="connsiteX50" fmla="*/ 85626 w 255107"/>
                <a:gd name="connsiteY50" fmla="*/ 31111 h 333520"/>
                <a:gd name="connsiteX51" fmla="*/ 76903 w 255107"/>
                <a:gd name="connsiteY51" fmla="*/ 28519 h 333520"/>
                <a:gd name="connsiteX52" fmla="*/ 74063 w 255107"/>
                <a:gd name="connsiteY52" fmla="*/ 26873 h 333520"/>
                <a:gd name="connsiteX53" fmla="*/ 65834 w 255107"/>
                <a:gd name="connsiteY53" fmla="*/ 57609 h 333520"/>
                <a:gd name="connsiteX54" fmla="*/ 189273 w 255107"/>
                <a:gd name="connsiteY54" fmla="*/ 57609 h 333520"/>
                <a:gd name="connsiteX55" fmla="*/ 189273 w 255107"/>
                <a:gd name="connsiteY55" fmla="*/ 69953 h 333520"/>
                <a:gd name="connsiteX56" fmla="*/ 65834 w 255107"/>
                <a:gd name="connsiteY56" fmla="*/ 69953 h 333520"/>
                <a:gd name="connsiteX57" fmla="*/ 138663 w 255107"/>
                <a:gd name="connsiteY57" fmla="*/ 259971 h 333520"/>
                <a:gd name="connsiteX58" fmla="*/ 137046 w 255107"/>
                <a:gd name="connsiteY58" fmla="*/ 218080 h 333520"/>
                <a:gd name="connsiteX59" fmla="*/ 117987 w 255107"/>
                <a:gd name="connsiteY59" fmla="*/ 218080 h 333520"/>
                <a:gd name="connsiteX60" fmla="*/ 116399 w 255107"/>
                <a:gd name="connsiteY60" fmla="*/ 259794 h 333520"/>
                <a:gd name="connsiteX61" fmla="*/ 87354 w 255107"/>
                <a:gd name="connsiteY61" fmla="*/ 189092 h 333520"/>
                <a:gd name="connsiteX62" fmla="*/ 90082 w 255107"/>
                <a:gd name="connsiteY62" fmla="*/ 187973 h 333520"/>
                <a:gd name="connsiteX63" fmla="*/ 102866 w 255107"/>
                <a:gd name="connsiteY63" fmla="*/ 168939 h 333520"/>
                <a:gd name="connsiteX64" fmla="*/ 102866 w 255107"/>
                <a:gd name="connsiteY64" fmla="*/ 168013 h 333520"/>
                <a:gd name="connsiteX65" fmla="*/ 152262 w 255107"/>
                <a:gd name="connsiteY65" fmla="*/ 168013 h 333520"/>
                <a:gd name="connsiteX66" fmla="*/ 152262 w 255107"/>
                <a:gd name="connsiteY66" fmla="*/ 168927 h 333520"/>
                <a:gd name="connsiteX67" fmla="*/ 165017 w 255107"/>
                <a:gd name="connsiteY67" fmla="*/ 187961 h 333520"/>
                <a:gd name="connsiteX68" fmla="*/ 167766 w 255107"/>
                <a:gd name="connsiteY68" fmla="*/ 189088 h 333520"/>
                <a:gd name="connsiteX69" fmla="*/ 226305 w 255107"/>
                <a:gd name="connsiteY69" fmla="*/ 263341 h 333520"/>
                <a:gd name="connsiteX70" fmla="*/ 185159 w 255107"/>
                <a:gd name="connsiteY70" fmla="*/ 263341 h 333520"/>
                <a:gd name="connsiteX71" fmla="*/ 185159 w 255107"/>
                <a:gd name="connsiteY71" fmla="*/ 255112 h 333520"/>
                <a:gd name="connsiteX72" fmla="*/ 226305 w 255107"/>
                <a:gd name="connsiteY72" fmla="*/ 255112 h 33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55107" h="333520">
                  <a:moveTo>
                    <a:pt x="255107" y="238534"/>
                  </a:moveTo>
                  <a:cubicBezTo>
                    <a:pt x="254658" y="226563"/>
                    <a:pt x="249108" y="215356"/>
                    <a:pt x="239859" y="207744"/>
                  </a:cubicBezTo>
                  <a:cubicBezTo>
                    <a:pt x="226930" y="196762"/>
                    <a:pt x="209188" y="187315"/>
                    <a:pt x="184377" y="178119"/>
                  </a:cubicBezTo>
                  <a:lnTo>
                    <a:pt x="171251" y="172745"/>
                  </a:lnTo>
                  <a:cubicBezTo>
                    <a:pt x="169708" y="172111"/>
                    <a:pt x="168700" y="170607"/>
                    <a:pt x="168700" y="168939"/>
                  </a:cubicBezTo>
                  <a:lnTo>
                    <a:pt x="168700" y="160475"/>
                  </a:lnTo>
                  <a:lnTo>
                    <a:pt x="192483" y="160475"/>
                  </a:lnTo>
                  <a:cubicBezTo>
                    <a:pt x="192483" y="160475"/>
                    <a:pt x="220627" y="122538"/>
                    <a:pt x="194881" y="81774"/>
                  </a:cubicBezTo>
                  <a:cubicBezTo>
                    <a:pt x="198585" y="78418"/>
                    <a:pt x="200707" y="73659"/>
                    <a:pt x="200728" y="68661"/>
                  </a:cubicBezTo>
                  <a:lnTo>
                    <a:pt x="200728" y="54935"/>
                  </a:lnTo>
                  <a:lnTo>
                    <a:pt x="227926" y="31810"/>
                  </a:lnTo>
                  <a:cubicBezTo>
                    <a:pt x="229659" y="30340"/>
                    <a:pt x="229872" y="27743"/>
                    <a:pt x="228402" y="26011"/>
                  </a:cubicBezTo>
                  <a:cubicBezTo>
                    <a:pt x="227855" y="25366"/>
                    <a:pt x="227123" y="24906"/>
                    <a:pt x="226305" y="24692"/>
                  </a:cubicBezTo>
                  <a:lnTo>
                    <a:pt x="140202" y="1650"/>
                  </a:lnTo>
                  <a:cubicBezTo>
                    <a:pt x="132016" y="-550"/>
                    <a:pt x="123395" y="-550"/>
                    <a:pt x="115210" y="1650"/>
                  </a:cubicBezTo>
                  <a:lnTo>
                    <a:pt x="28802" y="24692"/>
                  </a:lnTo>
                  <a:cubicBezTo>
                    <a:pt x="26611" y="25294"/>
                    <a:pt x="25323" y="27558"/>
                    <a:pt x="25925" y="29750"/>
                  </a:cubicBezTo>
                  <a:cubicBezTo>
                    <a:pt x="26140" y="30534"/>
                    <a:pt x="26583" y="31237"/>
                    <a:pt x="27198" y="31769"/>
                  </a:cubicBezTo>
                  <a:lnTo>
                    <a:pt x="54395" y="54893"/>
                  </a:lnTo>
                  <a:lnTo>
                    <a:pt x="54395" y="69007"/>
                  </a:lnTo>
                  <a:cubicBezTo>
                    <a:pt x="54412" y="73678"/>
                    <a:pt x="56264" y="78155"/>
                    <a:pt x="59551" y="81474"/>
                  </a:cubicBezTo>
                  <a:cubicBezTo>
                    <a:pt x="33452" y="122353"/>
                    <a:pt x="61720" y="160475"/>
                    <a:pt x="61720" y="160475"/>
                  </a:cubicBezTo>
                  <a:lnTo>
                    <a:pt x="86374" y="160475"/>
                  </a:lnTo>
                  <a:lnTo>
                    <a:pt x="86374" y="168922"/>
                  </a:lnTo>
                  <a:cubicBezTo>
                    <a:pt x="86374" y="170592"/>
                    <a:pt x="85364" y="172096"/>
                    <a:pt x="83819" y="172728"/>
                  </a:cubicBezTo>
                  <a:lnTo>
                    <a:pt x="71019" y="178024"/>
                  </a:lnTo>
                  <a:cubicBezTo>
                    <a:pt x="46067" y="187245"/>
                    <a:pt x="28226" y="196721"/>
                    <a:pt x="15261" y="207740"/>
                  </a:cubicBezTo>
                  <a:cubicBezTo>
                    <a:pt x="5969" y="215394"/>
                    <a:pt x="411" y="226670"/>
                    <a:pt x="0" y="238702"/>
                  </a:cubicBezTo>
                  <a:lnTo>
                    <a:pt x="0" y="310947"/>
                  </a:lnTo>
                  <a:lnTo>
                    <a:pt x="3662" y="313391"/>
                  </a:lnTo>
                  <a:cubicBezTo>
                    <a:pt x="23824" y="326826"/>
                    <a:pt x="76462" y="333520"/>
                    <a:pt x="128718" y="333520"/>
                  </a:cubicBezTo>
                  <a:cubicBezTo>
                    <a:pt x="181414" y="333520"/>
                    <a:pt x="233711" y="326706"/>
                    <a:pt x="251816" y="313128"/>
                  </a:cubicBezTo>
                  <a:lnTo>
                    <a:pt x="255107" y="310659"/>
                  </a:lnTo>
                  <a:close/>
                  <a:moveTo>
                    <a:pt x="78178" y="107034"/>
                  </a:moveTo>
                  <a:lnTo>
                    <a:pt x="78178" y="91921"/>
                  </a:lnTo>
                  <a:cubicBezTo>
                    <a:pt x="113255" y="105685"/>
                    <a:pt x="147551" y="105545"/>
                    <a:pt x="176929" y="92559"/>
                  </a:cubicBezTo>
                  <a:lnTo>
                    <a:pt x="176929" y="107034"/>
                  </a:lnTo>
                  <a:cubicBezTo>
                    <a:pt x="176929" y="134303"/>
                    <a:pt x="154823" y="156410"/>
                    <a:pt x="127554" y="156410"/>
                  </a:cubicBezTo>
                  <a:cubicBezTo>
                    <a:pt x="100284" y="156410"/>
                    <a:pt x="78178" y="134303"/>
                    <a:pt x="78178" y="107034"/>
                  </a:cubicBezTo>
                  <a:close/>
                  <a:moveTo>
                    <a:pt x="106256" y="26667"/>
                  </a:moveTo>
                  <a:cubicBezTo>
                    <a:pt x="109883" y="26650"/>
                    <a:pt x="113487" y="27248"/>
                    <a:pt x="116913" y="28436"/>
                  </a:cubicBezTo>
                  <a:cubicBezTo>
                    <a:pt x="120714" y="22505"/>
                    <a:pt x="128604" y="20779"/>
                    <a:pt x="134535" y="24580"/>
                  </a:cubicBezTo>
                  <a:cubicBezTo>
                    <a:pt x="136084" y="25572"/>
                    <a:pt x="137399" y="26888"/>
                    <a:pt x="138392" y="28436"/>
                  </a:cubicBezTo>
                  <a:cubicBezTo>
                    <a:pt x="141818" y="27248"/>
                    <a:pt x="145422" y="26649"/>
                    <a:pt x="149049" y="26667"/>
                  </a:cubicBezTo>
                  <a:lnTo>
                    <a:pt x="181044" y="26667"/>
                  </a:lnTo>
                  <a:lnTo>
                    <a:pt x="178205" y="28313"/>
                  </a:lnTo>
                  <a:cubicBezTo>
                    <a:pt x="175551" y="29872"/>
                    <a:pt x="172557" y="30762"/>
                    <a:pt x="169482" y="30905"/>
                  </a:cubicBezTo>
                  <a:cubicBezTo>
                    <a:pt x="159187" y="31163"/>
                    <a:pt x="149018" y="33239"/>
                    <a:pt x="139445" y="37036"/>
                  </a:cubicBezTo>
                  <a:cubicBezTo>
                    <a:pt x="137091" y="43603"/>
                    <a:pt x="129859" y="47019"/>
                    <a:pt x="123292" y="44665"/>
                  </a:cubicBezTo>
                  <a:cubicBezTo>
                    <a:pt x="119736" y="43391"/>
                    <a:pt x="116937" y="40592"/>
                    <a:pt x="115662" y="37036"/>
                  </a:cubicBezTo>
                  <a:cubicBezTo>
                    <a:pt x="106077" y="33307"/>
                    <a:pt x="95909" y="31301"/>
                    <a:pt x="85626" y="31111"/>
                  </a:cubicBezTo>
                  <a:cubicBezTo>
                    <a:pt x="82551" y="30967"/>
                    <a:pt x="79557" y="30078"/>
                    <a:pt x="76903" y="28519"/>
                  </a:cubicBezTo>
                  <a:lnTo>
                    <a:pt x="74063" y="26873"/>
                  </a:lnTo>
                  <a:close/>
                  <a:moveTo>
                    <a:pt x="65834" y="57609"/>
                  </a:moveTo>
                  <a:lnTo>
                    <a:pt x="189273" y="57609"/>
                  </a:lnTo>
                  <a:lnTo>
                    <a:pt x="189273" y="69953"/>
                  </a:lnTo>
                  <a:lnTo>
                    <a:pt x="65834" y="69953"/>
                  </a:lnTo>
                  <a:close/>
                  <a:moveTo>
                    <a:pt x="138663" y="259971"/>
                  </a:moveTo>
                  <a:lnTo>
                    <a:pt x="137046" y="218080"/>
                  </a:lnTo>
                  <a:lnTo>
                    <a:pt x="117987" y="218080"/>
                  </a:lnTo>
                  <a:lnTo>
                    <a:pt x="116399" y="259794"/>
                  </a:lnTo>
                  <a:lnTo>
                    <a:pt x="87354" y="189092"/>
                  </a:lnTo>
                  <a:lnTo>
                    <a:pt x="90082" y="187973"/>
                  </a:lnTo>
                  <a:cubicBezTo>
                    <a:pt x="97824" y="184827"/>
                    <a:pt x="102882" y="177296"/>
                    <a:pt x="102866" y="168939"/>
                  </a:cubicBezTo>
                  <a:lnTo>
                    <a:pt x="102866" y="168013"/>
                  </a:lnTo>
                  <a:cubicBezTo>
                    <a:pt x="118697" y="174478"/>
                    <a:pt x="136431" y="174478"/>
                    <a:pt x="152262" y="168013"/>
                  </a:cubicBezTo>
                  <a:lnTo>
                    <a:pt x="152262" y="168927"/>
                  </a:lnTo>
                  <a:cubicBezTo>
                    <a:pt x="152240" y="177277"/>
                    <a:pt x="157286" y="184806"/>
                    <a:pt x="165017" y="187961"/>
                  </a:cubicBezTo>
                  <a:lnTo>
                    <a:pt x="167766" y="189088"/>
                  </a:lnTo>
                  <a:close/>
                  <a:moveTo>
                    <a:pt x="226305" y="263341"/>
                  </a:moveTo>
                  <a:lnTo>
                    <a:pt x="185159" y="263341"/>
                  </a:lnTo>
                  <a:lnTo>
                    <a:pt x="185159" y="255112"/>
                  </a:lnTo>
                  <a:lnTo>
                    <a:pt x="226305" y="255112"/>
                  </a:lnTo>
                  <a:close/>
                </a:path>
              </a:pathLst>
            </a:custGeom>
            <a:grpFill/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5205587-8407-12D3-B224-9A2BABC79C20}"/>
                </a:ext>
              </a:extLst>
            </p:cNvPr>
            <p:cNvSpPr/>
            <p:nvPr/>
          </p:nvSpPr>
          <p:spPr>
            <a:xfrm>
              <a:off x="2133593" y="3687433"/>
              <a:ext cx="32917" cy="24687"/>
            </a:xfrm>
            <a:custGeom>
              <a:avLst/>
              <a:gdLst>
                <a:gd name="connsiteX0" fmla="*/ 6386 w 32917"/>
                <a:gd name="connsiteY0" fmla="*/ 24688 h 24687"/>
                <a:gd name="connsiteX1" fmla="*/ 26531 w 32917"/>
                <a:gd name="connsiteY1" fmla="*/ 24688 h 24687"/>
                <a:gd name="connsiteX2" fmla="*/ 32917 w 32917"/>
                <a:gd name="connsiteY2" fmla="*/ 0 h 24687"/>
                <a:gd name="connsiteX3" fmla="*/ 0 w 32917"/>
                <a:gd name="connsiteY3" fmla="*/ 0 h 24687"/>
                <a:gd name="connsiteX4" fmla="*/ 6386 w 32917"/>
                <a:gd name="connsiteY4" fmla="*/ 24688 h 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17" h="24687">
                  <a:moveTo>
                    <a:pt x="6386" y="24688"/>
                  </a:moveTo>
                  <a:lnTo>
                    <a:pt x="26531" y="24688"/>
                  </a:lnTo>
                  <a:lnTo>
                    <a:pt x="32917" y="0"/>
                  </a:lnTo>
                  <a:lnTo>
                    <a:pt x="0" y="0"/>
                  </a:lnTo>
                  <a:lnTo>
                    <a:pt x="6386" y="24688"/>
                  </a:lnTo>
                  <a:close/>
                </a:path>
              </a:pathLst>
            </a:custGeom>
            <a:grpFill/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E9BE4348-618A-F3DD-CAA4-713F5C9B371D}"/>
              </a:ext>
            </a:extLst>
          </p:cNvPr>
          <p:cNvGrpSpPr/>
          <p:nvPr/>
        </p:nvGrpSpPr>
        <p:grpSpPr>
          <a:xfrm>
            <a:off x="4503190" y="5966038"/>
            <a:ext cx="246746" cy="322589"/>
            <a:chOff x="4503603" y="5930988"/>
            <a:chExt cx="246746" cy="322589"/>
          </a:xfrm>
          <a:solidFill>
            <a:schemeClr val="bg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4916401-4D9F-9082-A2D6-8A46531CD193}"/>
                </a:ext>
              </a:extLst>
            </p:cNvPr>
            <p:cNvSpPr/>
            <p:nvPr/>
          </p:nvSpPr>
          <p:spPr>
            <a:xfrm>
              <a:off x="4503603" y="5930988"/>
              <a:ext cx="246746" cy="322589"/>
            </a:xfrm>
            <a:custGeom>
              <a:avLst/>
              <a:gdLst>
                <a:gd name="connsiteX0" fmla="*/ 246746 w 246746"/>
                <a:gd name="connsiteY0" fmla="*/ 230716 h 322589"/>
                <a:gd name="connsiteX1" fmla="*/ 231997 w 246746"/>
                <a:gd name="connsiteY1" fmla="*/ 200935 h 322589"/>
                <a:gd name="connsiteX2" fmla="*/ 178334 w 246746"/>
                <a:gd name="connsiteY2" fmla="*/ 172281 h 322589"/>
                <a:gd name="connsiteX3" fmla="*/ 165638 w 246746"/>
                <a:gd name="connsiteY3" fmla="*/ 167083 h 322589"/>
                <a:gd name="connsiteX4" fmla="*/ 163171 w 246746"/>
                <a:gd name="connsiteY4" fmla="*/ 163402 h 322589"/>
                <a:gd name="connsiteX5" fmla="*/ 163171 w 246746"/>
                <a:gd name="connsiteY5" fmla="*/ 155216 h 322589"/>
                <a:gd name="connsiteX6" fmla="*/ 186174 w 246746"/>
                <a:gd name="connsiteY6" fmla="*/ 155216 h 322589"/>
                <a:gd name="connsiteX7" fmla="*/ 188494 w 246746"/>
                <a:gd name="connsiteY7" fmla="*/ 79094 h 322589"/>
                <a:gd name="connsiteX8" fmla="*/ 194150 w 246746"/>
                <a:gd name="connsiteY8" fmla="*/ 66411 h 322589"/>
                <a:gd name="connsiteX9" fmla="*/ 194150 w 246746"/>
                <a:gd name="connsiteY9" fmla="*/ 53134 h 322589"/>
                <a:gd name="connsiteX10" fmla="*/ 220456 w 246746"/>
                <a:gd name="connsiteY10" fmla="*/ 30768 h 322589"/>
                <a:gd name="connsiteX11" fmla="*/ 220916 w 246746"/>
                <a:gd name="connsiteY11" fmla="*/ 25158 h 322589"/>
                <a:gd name="connsiteX12" fmla="*/ 218888 w 246746"/>
                <a:gd name="connsiteY12" fmla="*/ 23883 h 322589"/>
                <a:gd name="connsiteX13" fmla="*/ 135607 w 246746"/>
                <a:gd name="connsiteY13" fmla="*/ 1596 h 322589"/>
                <a:gd name="connsiteX14" fmla="*/ 111434 w 246746"/>
                <a:gd name="connsiteY14" fmla="*/ 1596 h 322589"/>
                <a:gd name="connsiteX15" fmla="*/ 27858 w 246746"/>
                <a:gd name="connsiteY15" fmla="*/ 23883 h 322589"/>
                <a:gd name="connsiteX16" fmla="*/ 25075 w 246746"/>
                <a:gd name="connsiteY16" fmla="*/ 28775 h 322589"/>
                <a:gd name="connsiteX17" fmla="*/ 26306 w 246746"/>
                <a:gd name="connsiteY17" fmla="*/ 30728 h 322589"/>
                <a:gd name="connsiteX18" fmla="*/ 52613 w 246746"/>
                <a:gd name="connsiteY18" fmla="*/ 53094 h 322589"/>
                <a:gd name="connsiteX19" fmla="*/ 52613 w 246746"/>
                <a:gd name="connsiteY19" fmla="*/ 66745 h 322589"/>
                <a:gd name="connsiteX20" fmla="*/ 57599 w 246746"/>
                <a:gd name="connsiteY20" fmla="*/ 78804 h 322589"/>
                <a:gd name="connsiteX21" fmla="*/ 59697 w 246746"/>
                <a:gd name="connsiteY21" fmla="*/ 155216 h 322589"/>
                <a:gd name="connsiteX22" fmla="*/ 83544 w 246746"/>
                <a:gd name="connsiteY22" fmla="*/ 155216 h 322589"/>
                <a:gd name="connsiteX23" fmla="*/ 83544 w 246746"/>
                <a:gd name="connsiteY23" fmla="*/ 163386 h 322589"/>
                <a:gd name="connsiteX24" fmla="*/ 81072 w 246746"/>
                <a:gd name="connsiteY24" fmla="*/ 167067 h 322589"/>
                <a:gd name="connsiteX25" fmla="*/ 68691 w 246746"/>
                <a:gd name="connsiteY25" fmla="*/ 172189 h 322589"/>
                <a:gd name="connsiteX26" fmla="*/ 14761 w 246746"/>
                <a:gd name="connsiteY26" fmla="*/ 200931 h 322589"/>
                <a:gd name="connsiteX27" fmla="*/ 0 w 246746"/>
                <a:gd name="connsiteY27" fmla="*/ 230879 h 322589"/>
                <a:gd name="connsiteX28" fmla="*/ 0 w 246746"/>
                <a:gd name="connsiteY28" fmla="*/ 300756 h 322589"/>
                <a:gd name="connsiteX29" fmla="*/ 3542 w 246746"/>
                <a:gd name="connsiteY29" fmla="*/ 303120 h 322589"/>
                <a:gd name="connsiteX30" fmla="*/ 124500 w 246746"/>
                <a:gd name="connsiteY30" fmla="*/ 322589 h 322589"/>
                <a:gd name="connsiteX31" fmla="*/ 243563 w 246746"/>
                <a:gd name="connsiteY31" fmla="*/ 302865 h 322589"/>
                <a:gd name="connsiteX32" fmla="*/ 246746 w 246746"/>
                <a:gd name="connsiteY32" fmla="*/ 300478 h 322589"/>
                <a:gd name="connsiteX33" fmla="*/ 75616 w 246746"/>
                <a:gd name="connsiteY33" fmla="*/ 103526 h 322589"/>
                <a:gd name="connsiteX34" fmla="*/ 75616 w 246746"/>
                <a:gd name="connsiteY34" fmla="*/ 88908 h 322589"/>
                <a:gd name="connsiteX35" fmla="*/ 171131 w 246746"/>
                <a:gd name="connsiteY35" fmla="*/ 89525 h 322589"/>
                <a:gd name="connsiteX36" fmla="*/ 171131 w 246746"/>
                <a:gd name="connsiteY36" fmla="*/ 103526 h 322589"/>
                <a:gd name="connsiteX37" fmla="*/ 123373 w 246746"/>
                <a:gd name="connsiteY37" fmla="*/ 151284 h 322589"/>
                <a:gd name="connsiteX38" fmla="*/ 75616 w 246746"/>
                <a:gd name="connsiteY38" fmla="*/ 103526 h 322589"/>
                <a:gd name="connsiteX39" fmla="*/ 102774 w 246746"/>
                <a:gd name="connsiteY39" fmla="*/ 25793 h 322589"/>
                <a:gd name="connsiteX40" fmla="*/ 113082 w 246746"/>
                <a:gd name="connsiteY40" fmla="*/ 27504 h 322589"/>
                <a:gd name="connsiteX41" fmla="*/ 130126 w 246746"/>
                <a:gd name="connsiteY41" fmla="*/ 23774 h 322589"/>
                <a:gd name="connsiteX42" fmla="*/ 133856 w 246746"/>
                <a:gd name="connsiteY42" fmla="*/ 27504 h 322589"/>
                <a:gd name="connsiteX43" fmla="*/ 144164 w 246746"/>
                <a:gd name="connsiteY43" fmla="*/ 25793 h 322589"/>
                <a:gd name="connsiteX44" fmla="*/ 175110 w 246746"/>
                <a:gd name="connsiteY44" fmla="*/ 25793 h 322589"/>
                <a:gd name="connsiteX45" fmla="*/ 172364 w 246746"/>
                <a:gd name="connsiteY45" fmla="*/ 27385 h 322589"/>
                <a:gd name="connsiteX46" fmla="*/ 163927 w 246746"/>
                <a:gd name="connsiteY46" fmla="*/ 29892 h 322589"/>
                <a:gd name="connsiteX47" fmla="*/ 134875 w 246746"/>
                <a:gd name="connsiteY47" fmla="*/ 35822 h 322589"/>
                <a:gd name="connsiteX48" fmla="*/ 119251 w 246746"/>
                <a:gd name="connsiteY48" fmla="*/ 43201 h 322589"/>
                <a:gd name="connsiteX49" fmla="*/ 111872 w 246746"/>
                <a:gd name="connsiteY49" fmla="*/ 35822 h 322589"/>
                <a:gd name="connsiteX50" fmla="*/ 82819 w 246746"/>
                <a:gd name="connsiteY50" fmla="*/ 30091 h 322589"/>
                <a:gd name="connsiteX51" fmla="*/ 74382 w 246746"/>
                <a:gd name="connsiteY51" fmla="*/ 27584 h 322589"/>
                <a:gd name="connsiteX52" fmla="*/ 71636 w 246746"/>
                <a:gd name="connsiteY52" fmla="*/ 25992 h 322589"/>
                <a:gd name="connsiteX53" fmla="*/ 63677 w 246746"/>
                <a:gd name="connsiteY53" fmla="*/ 55721 h 322589"/>
                <a:gd name="connsiteX54" fmla="*/ 183070 w 246746"/>
                <a:gd name="connsiteY54" fmla="*/ 55721 h 322589"/>
                <a:gd name="connsiteX55" fmla="*/ 183070 w 246746"/>
                <a:gd name="connsiteY55" fmla="*/ 67660 h 322589"/>
                <a:gd name="connsiteX56" fmla="*/ 63677 w 246746"/>
                <a:gd name="connsiteY56" fmla="*/ 67660 h 322589"/>
                <a:gd name="connsiteX57" fmla="*/ 134119 w 246746"/>
                <a:gd name="connsiteY57" fmla="*/ 251451 h 322589"/>
                <a:gd name="connsiteX58" fmla="*/ 132555 w 246746"/>
                <a:gd name="connsiteY58" fmla="*/ 210933 h 322589"/>
                <a:gd name="connsiteX59" fmla="*/ 114120 w 246746"/>
                <a:gd name="connsiteY59" fmla="*/ 210933 h 322589"/>
                <a:gd name="connsiteX60" fmla="*/ 112584 w 246746"/>
                <a:gd name="connsiteY60" fmla="*/ 251280 h 322589"/>
                <a:gd name="connsiteX61" fmla="*/ 84491 w 246746"/>
                <a:gd name="connsiteY61" fmla="*/ 182895 h 322589"/>
                <a:gd name="connsiteX62" fmla="*/ 87129 w 246746"/>
                <a:gd name="connsiteY62" fmla="*/ 181812 h 322589"/>
                <a:gd name="connsiteX63" fmla="*/ 99495 w 246746"/>
                <a:gd name="connsiteY63" fmla="*/ 163402 h 322589"/>
                <a:gd name="connsiteX64" fmla="*/ 99495 w 246746"/>
                <a:gd name="connsiteY64" fmla="*/ 162507 h 322589"/>
                <a:gd name="connsiteX65" fmla="*/ 147272 w 246746"/>
                <a:gd name="connsiteY65" fmla="*/ 162507 h 322589"/>
                <a:gd name="connsiteX66" fmla="*/ 147272 w 246746"/>
                <a:gd name="connsiteY66" fmla="*/ 163390 h 322589"/>
                <a:gd name="connsiteX67" fmla="*/ 159609 w 246746"/>
                <a:gd name="connsiteY67" fmla="*/ 181801 h 322589"/>
                <a:gd name="connsiteX68" fmla="*/ 162268 w 246746"/>
                <a:gd name="connsiteY68" fmla="*/ 182891 h 322589"/>
                <a:gd name="connsiteX69" fmla="*/ 218888 w 246746"/>
                <a:gd name="connsiteY69" fmla="*/ 254710 h 322589"/>
                <a:gd name="connsiteX70" fmla="*/ 179090 w 246746"/>
                <a:gd name="connsiteY70" fmla="*/ 254710 h 322589"/>
                <a:gd name="connsiteX71" fmla="*/ 179090 w 246746"/>
                <a:gd name="connsiteY71" fmla="*/ 246751 h 322589"/>
                <a:gd name="connsiteX72" fmla="*/ 218888 w 246746"/>
                <a:gd name="connsiteY72" fmla="*/ 246751 h 3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46746" h="322589">
                  <a:moveTo>
                    <a:pt x="246746" y="230716"/>
                  </a:moveTo>
                  <a:cubicBezTo>
                    <a:pt x="246312" y="219138"/>
                    <a:pt x="240944" y="208298"/>
                    <a:pt x="231997" y="200935"/>
                  </a:cubicBezTo>
                  <a:cubicBezTo>
                    <a:pt x="219493" y="190313"/>
                    <a:pt x="202332" y="181176"/>
                    <a:pt x="178334" y="172281"/>
                  </a:cubicBezTo>
                  <a:lnTo>
                    <a:pt x="165638" y="167083"/>
                  </a:lnTo>
                  <a:cubicBezTo>
                    <a:pt x="164146" y="166470"/>
                    <a:pt x="163171" y="165016"/>
                    <a:pt x="163171" y="163402"/>
                  </a:cubicBezTo>
                  <a:lnTo>
                    <a:pt x="163171" y="155216"/>
                  </a:lnTo>
                  <a:lnTo>
                    <a:pt x="186174" y="155216"/>
                  </a:lnTo>
                  <a:cubicBezTo>
                    <a:pt x="186174" y="155216"/>
                    <a:pt x="213396" y="118522"/>
                    <a:pt x="188494" y="79094"/>
                  </a:cubicBezTo>
                  <a:cubicBezTo>
                    <a:pt x="192077" y="75848"/>
                    <a:pt x="194129" y="71245"/>
                    <a:pt x="194150" y="66411"/>
                  </a:cubicBezTo>
                  <a:lnTo>
                    <a:pt x="194150" y="53134"/>
                  </a:lnTo>
                  <a:lnTo>
                    <a:pt x="220456" y="30768"/>
                  </a:lnTo>
                  <a:cubicBezTo>
                    <a:pt x="222132" y="29346"/>
                    <a:pt x="222338" y="26834"/>
                    <a:pt x="220916" y="25158"/>
                  </a:cubicBezTo>
                  <a:cubicBezTo>
                    <a:pt x="220387" y="24535"/>
                    <a:pt x="219679" y="24090"/>
                    <a:pt x="218888" y="23883"/>
                  </a:cubicBezTo>
                  <a:lnTo>
                    <a:pt x="135607" y="1596"/>
                  </a:lnTo>
                  <a:cubicBezTo>
                    <a:pt x="127690" y="-532"/>
                    <a:pt x="119351" y="-532"/>
                    <a:pt x="111434" y="1596"/>
                  </a:cubicBezTo>
                  <a:lnTo>
                    <a:pt x="27858" y="23883"/>
                  </a:lnTo>
                  <a:cubicBezTo>
                    <a:pt x="25739" y="24465"/>
                    <a:pt x="24493" y="26655"/>
                    <a:pt x="25075" y="28775"/>
                  </a:cubicBezTo>
                  <a:cubicBezTo>
                    <a:pt x="25284" y="29533"/>
                    <a:pt x="25712" y="30213"/>
                    <a:pt x="26306" y="30728"/>
                  </a:cubicBezTo>
                  <a:lnTo>
                    <a:pt x="52613" y="53094"/>
                  </a:lnTo>
                  <a:lnTo>
                    <a:pt x="52613" y="66745"/>
                  </a:lnTo>
                  <a:cubicBezTo>
                    <a:pt x="52629" y="71263"/>
                    <a:pt x="54420" y="75594"/>
                    <a:pt x="57599" y="78804"/>
                  </a:cubicBezTo>
                  <a:cubicBezTo>
                    <a:pt x="32356" y="118343"/>
                    <a:pt x="59697" y="155216"/>
                    <a:pt x="59697" y="155216"/>
                  </a:cubicBezTo>
                  <a:lnTo>
                    <a:pt x="83544" y="155216"/>
                  </a:lnTo>
                  <a:lnTo>
                    <a:pt x="83544" y="163386"/>
                  </a:lnTo>
                  <a:cubicBezTo>
                    <a:pt x="83543" y="165001"/>
                    <a:pt x="82567" y="166455"/>
                    <a:pt x="81072" y="167067"/>
                  </a:cubicBezTo>
                  <a:lnTo>
                    <a:pt x="68691" y="172189"/>
                  </a:lnTo>
                  <a:cubicBezTo>
                    <a:pt x="44558" y="181108"/>
                    <a:pt x="27301" y="190273"/>
                    <a:pt x="14761" y="200931"/>
                  </a:cubicBezTo>
                  <a:cubicBezTo>
                    <a:pt x="5773" y="208335"/>
                    <a:pt x="397" y="219242"/>
                    <a:pt x="0" y="230879"/>
                  </a:cubicBezTo>
                  <a:lnTo>
                    <a:pt x="0" y="300756"/>
                  </a:lnTo>
                  <a:lnTo>
                    <a:pt x="3542" y="303120"/>
                  </a:lnTo>
                  <a:cubicBezTo>
                    <a:pt x="23043" y="316114"/>
                    <a:pt x="73956" y="322589"/>
                    <a:pt x="124500" y="322589"/>
                  </a:cubicBezTo>
                  <a:cubicBezTo>
                    <a:pt x="175469" y="322589"/>
                    <a:pt x="226052" y="315999"/>
                    <a:pt x="243563" y="302865"/>
                  </a:cubicBezTo>
                  <a:lnTo>
                    <a:pt x="246746" y="300478"/>
                  </a:lnTo>
                  <a:close/>
                  <a:moveTo>
                    <a:pt x="75616" y="103526"/>
                  </a:moveTo>
                  <a:lnTo>
                    <a:pt x="75616" y="88908"/>
                  </a:lnTo>
                  <a:cubicBezTo>
                    <a:pt x="109543" y="102221"/>
                    <a:pt x="142715" y="102086"/>
                    <a:pt x="171131" y="89525"/>
                  </a:cubicBezTo>
                  <a:lnTo>
                    <a:pt x="171131" y="103526"/>
                  </a:lnTo>
                  <a:cubicBezTo>
                    <a:pt x="171131" y="129902"/>
                    <a:pt x="149749" y="151284"/>
                    <a:pt x="123373" y="151284"/>
                  </a:cubicBezTo>
                  <a:cubicBezTo>
                    <a:pt x="96998" y="151284"/>
                    <a:pt x="75616" y="129902"/>
                    <a:pt x="75616" y="103526"/>
                  </a:cubicBezTo>
                  <a:close/>
                  <a:moveTo>
                    <a:pt x="102774" y="25793"/>
                  </a:moveTo>
                  <a:cubicBezTo>
                    <a:pt x="106282" y="25776"/>
                    <a:pt x="109767" y="26355"/>
                    <a:pt x="113082" y="27504"/>
                  </a:cubicBezTo>
                  <a:cubicBezTo>
                    <a:pt x="116758" y="21768"/>
                    <a:pt x="124389" y="20098"/>
                    <a:pt x="130126" y="23774"/>
                  </a:cubicBezTo>
                  <a:cubicBezTo>
                    <a:pt x="131624" y="24734"/>
                    <a:pt x="132896" y="26006"/>
                    <a:pt x="133856" y="27504"/>
                  </a:cubicBezTo>
                  <a:cubicBezTo>
                    <a:pt x="137170" y="26355"/>
                    <a:pt x="140656" y="25776"/>
                    <a:pt x="144164" y="25793"/>
                  </a:cubicBezTo>
                  <a:lnTo>
                    <a:pt x="175110" y="25793"/>
                  </a:lnTo>
                  <a:lnTo>
                    <a:pt x="172364" y="27385"/>
                  </a:lnTo>
                  <a:cubicBezTo>
                    <a:pt x="169797" y="28893"/>
                    <a:pt x="166901" y="29753"/>
                    <a:pt x="163927" y="29892"/>
                  </a:cubicBezTo>
                  <a:cubicBezTo>
                    <a:pt x="153969" y="30142"/>
                    <a:pt x="144134" y="32150"/>
                    <a:pt x="134875" y="35822"/>
                  </a:cubicBezTo>
                  <a:cubicBezTo>
                    <a:pt x="132598" y="42174"/>
                    <a:pt x="125603" y="45478"/>
                    <a:pt x="119251" y="43201"/>
                  </a:cubicBezTo>
                  <a:cubicBezTo>
                    <a:pt x="115812" y="41969"/>
                    <a:pt x="113104" y="39261"/>
                    <a:pt x="111872" y="35822"/>
                  </a:cubicBezTo>
                  <a:cubicBezTo>
                    <a:pt x="102601" y="32216"/>
                    <a:pt x="92766" y="30276"/>
                    <a:pt x="82819" y="30091"/>
                  </a:cubicBezTo>
                  <a:cubicBezTo>
                    <a:pt x="79845" y="29952"/>
                    <a:pt x="76949" y="29092"/>
                    <a:pt x="74382" y="27584"/>
                  </a:cubicBezTo>
                  <a:lnTo>
                    <a:pt x="71636" y="25992"/>
                  </a:lnTo>
                  <a:close/>
                  <a:moveTo>
                    <a:pt x="63677" y="55721"/>
                  </a:moveTo>
                  <a:lnTo>
                    <a:pt x="183070" y="55721"/>
                  </a:lnTo>
                  <a:lnTo>
                    <a:pt x="183070" y="67660"/>
                  </a:lnTo>
                  <a:lnTo>
                    <a:pt x="63677" y="67660"/>
                  </a:lnTo>
                  <a:close/>
                  <a:moveTo>
                    <a:pt x="134119" y="251451"/>
                  </a:moveTo>
                  <a:lnTo>
                    <a:pt x="132555" y="210933"/>
                  </a:lnTo>
                  <a:lnTo>
                    <a:pt x="114120" y="210933"/>
                  </a:lnTo>
                  <a:lnTo>
                    <a:pt x="112584" y="251280"/>
                  </a:lnTo>
                  <a:lnTo>
                    <a:pt x="84491" y="182895"/>
                  </a:lnTo>
                  <a:lnTo>
                    <a:pt x="87129" y="181812"/>
                  </a:lnTo>
                  <a:cubicBezTo>
                    <a:pt x="94618" y="178769"/>
                    <a:pt x="99510" y="171485"/>
                    <a:pt x="99495" y="163402"/>
                  </a:cubicBezTo>
                  <a:lnTo>
                    <a:pt x="99495" y="162507"/>
                  </a:lnTo>
                  <a:cubicBezTo>
                    <a:pt x="114806" y="168760"/>
                    <a:pt x="131960" y="168760"/>
                    <a:pt x="147272" y="162507"/>
                  </a:cubicBezTo>
                  <a:lnTo>
                    <a:pt x="147272" y="163390"/>
                  </a:lnTo>
                  <a:cubicBezTo>
                    <a:pt x="147250" y="171467"/>
                    <a:pt x="152131" y="178749"/>
                    <a:pt x="159609" y="181801"/>
                  </a:cubicBezTo>
                  <a:lnTo>
                    <a:pt x="162268" y="182891"/>
                  </a:lnTo>
                  <a:close/>
                  <a:moveTo>
                    <a:pt x="218888" y="254710"/>
                  </a:moveTo>
                  <a:lnTo>
                    <a:pt x="179090" y="254710"/>
                  </a:lnTo>
                  <a:lnTo>
                    <a:pt x="179090" y="246751"/>
                  </a:lnTo>
                  <a:lnTo>
                    <a:pt x="218888" y="246751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F3DA4F5-0174-1D7A-CF1B-AEFDC9374C81}"/>
                </a:ext>
              </a:extLst>
            </p:cNvPr>
            <p:cNvSpPr/>
            <p:nvPr/>
          </p:nvSpPr>
          <p:spPr>
            <a:xfrm>
              <a:off x="4611069" y="6110003"/>
              <a:ext cx="31838" cy="23878"/>
            </a:xfrm>
            <a:custGeom>
              <a:avLst/>
              <a:gdLst>
                <a:gd name="connsiteX0" fmla="*/ 6177 w 31838"/>
                <a:gd name="connsiteY0" fmla="*/ 23879 h 23878"/>
                <a:gd name="connsiteX1" fmla="*/ 25662 w 31838"/>
                <a:gd name="connsiteY1" fmla="*/ 23879 h 23878"/>
                <a:gd name="connsiteX2" fmla="*/ 31838 w 31838"/>
                <a:gd name="connsiteY2" fmla="*/ 0 h 23878"/>
                <a:gd name="connsiteX3" fmla="*/ 0 w 31838"/>
                <a:gd name="connsiteY3" fmla="*/ 0 h 23878"/>
                <a:gd name="connsiteX4" fmla="*/ 6177 w 31838"/>
                <a:gd name="connsiteY4" fmla="*/ 23879 h 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" h="23878">
                  <a:moveTo>
                    <a:pt x="6177" y="23879"/>
                  </a:moveTo>
                  <a:lnTo>
                    <a:pt x="25662" y="23879"/>
                  </a:lnTo>
                  <a:lnTo>
                    <a:pt x="31838" y="0"/>
                  </a:lnTo>
                  <a:lnTo>
                    <a:pt x="0" y="0"/>
                  </a:lnTo>
                  <a:lnTo>
                    <a:pt x="6177" y="23879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CBB905D7-FA49-505C-4166-987F10176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59939"/>
              </p:ext>
            </p:extLst>
          </p:nvPr>
        </p:nvGraphicFramePr>
        <p:xfrm>
          <a:off x="6710506" y="330742"/>
          <a:ext cx="4314877" cy="60912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5846">
                  <a:extLst>
                    <a:ext uri="{9D8B030D-6E8A-4147-A177-3AD203B41FA5}">
                      <a16:colId xmlns:a16="http://schemas.microsoft.com/office/drawing/2014/main" val="2438426428"/>
                    </a:ext>
                  </a:extLst>
                </a:gridCol>
                <a:gridCol w="3779031">
                  <a:extLst>
                    <a:ext uri="{9D8B030D-6E8A-4147-A177-3AD203B41FA5}">
                      <a16:colId xmlns:a16="http://schemas.microsoft.com/office/drawing/2014/main" val="2428038012"/>
                    </a:ext>
                  </a:extLst>
                </a:gridCol>
              </a:tblGrid>
              <a:tr h="556021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EEEBB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Ask a technician how you can help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Learn to use a ratchet strap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Move cargo with a forklift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0490940"/>
                  </a:ext>
                </a:extLst>
              </a:tr>
              <a:tr h="709705">
                <a:tc>
                  <a:txBody>
                    <a:bodyPr/>
                    <a:lstStyle/>
                    <a:p>
                      <a:pPr algn="l"/>
                      <a:endParaRPr lang="en-US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DAA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Identify and discuss 3 different cloud types. Estimate their height and look up typical heights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Read ship’s weather data and compare with observations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Document radiation/light phenomena</a:t>
                      </a:r>
                      <a:endParaRPr lang="nb-NO" sz="1000" dirty="0"/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8361588"/>
                  </a:ext>
                </a:extLst>
              </a:tr>
              <a:tr h="709705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E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Document and discuss wave phenomena (refraction, defraction, turbulence, capillary, wind waves, swell)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Use the Beaufort sea state description to estimate wind speed and compare to measurements</a:t>
                      </a:r>
                      <a:endParaRPr lang="nb-NO" sz="1000" dirty="0"/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5828937"/>
                  </a:ext>
                </a:extLst>
              </a:tr>
              <a:tr h="556021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CCEE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bridge and study the radar screen at night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Observe a ship and identify it in the ship’s navigation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Compare your surroundings with a satellite image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9614292"/>
                  </a:ext>
                </a:extLst>
              </a:tr>
              <a:tr h="588952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2225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Write a story for the department’s newsletter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Post a 3-slide story from the fieldwork on Instagram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Post a fieldwork report on a student organization account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5182903"/>
                  </a:ext>
                </a:extLst>
              </a:tr>
              <a:tr h="556021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2555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Have a conversation with a crew member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bridge and have a conversation with the captain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Thank the chef for the nice food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4595302"/>
                  </a:ext>
                </a:extLst>
              </a:tr>
              <a:tr h="556021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Plot vertical profiles of temperature, salinity, and density and identify the thermocline/pycnocline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Plot temperature versus salinity and identify water masses</a:t>
                      </a:r>
                      <a:endParaRPr lang="nb-NO" sz="1000" dirty="0"/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7510213"/>
                  </a:ext>
                </a:extLst>
              </a:tr>
              <a:tr h="430557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Take a break outside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Visit the gym/sauna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1518767"/>
                  </a:ext>
                </a:extLst>
              </a:tr>
              <a:tr h="688436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633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Take care of someone who is not feeling  well (e.g., seasick, lonely)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Include someone you haven’t talked to in a conversation or activity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318019"/>
                  </a:ext>
                </a:extLst>
              </a:tr>
              <a:tr h="404894">
                <a:tc>
                  <a:txBody>
                    <a:bodyPr/>
                    <a:lstStyle/>
                    <a:p>
                      <a:pPr algn="l"/>
                      <a:endParaRPr lang="nb-NO" sz="1300" dirty="0"/>
                    </a:p>
                  </a:txBody>
                  <a:tcPr marL="94175" marR="94175" marT="47087" marB="4708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2552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Explain/walk a peer student through a measurement procedure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Ask a peer student for help/support when performing a new task</a:t>
                      </a:r>
                    </a:p>
                  </a:txBody>
                  <a:tcPr marL="94175" marR="94175" marT="47087" marB="470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0114895"/>
                  </a:ext>
                </a:extLst>
              </a:tr>
              <a:tr h="3196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For all topics: We welcome your suggestions for activities!</a:t>
                      </a:r>
                      <a:endParaRPr lang="nb-NO" sz="1100" dirty="0"/>
                    </a:p>
                  </a:txBody>
                  <a:tcPr marL="94175" marR="94175" marT="47087" marB="47087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11256604"/>
                  </a:ext>
                </a:extLst>
              </a:tr>
            </a:tbl>
          </a:graphicData>
        </a:graphic>
      </p:graphicFrame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345FAEE-10B0-702F-9A79-0E977FF59733}"/>
              </a:ext>
            </a:extLst>
          </p:cNvPr>
          <p:cNvGrpSpPr/>
          <p:nvPr/>
        </p:nvGrpSpPr>
        <p:grpSpPr>
          <a:xfrm>
            <a:off x="6794538" y="1098803"/>
            <a:ext cx="344102" cy="308597"/>
            <a:chOff x="6909166" y="1188221"/>
            <a:chExt cx="344102" cy="308597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9D31F2A-0499-0360-4923-8AAB056FC52C}"/>
                </a:ext>
              </a:extLst>
            </p:cNvPr>
            <p:cNvSpPr/>
            <p:nvPr/>
          </p:nvSpPr>
          <p:spPr>
            <a:xfrm>
              <a:off x="7117486" y="1188221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9 w 16458"/>
                <a:gd name="connsiteY1" fmla="*/ 0 h 49375"/>
                <a:gd name="connsiteX2" fmla="*/ 16459 w 16458"/>
                <a:gd name="connsiteY2" fmla="*/ 49376 h 49375"/>
                <a:gd name="connsiteX3" fmla="*/ 0 w 16458"/>
                <a:gd name="connsiteY3" fmla="*/ 49376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9" y="0"/>
                  </a:lnTo>
                  <a:lnTo>
                    <a:pt x="16459" y="49376"/>
                  </a:lnTo>
                  <a:lnTo>
                    <a:pt x="0" y="49376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659B960-EA07-D8EA-1234-5141658F7A87}"/>
                </a:ext>
              </a:extLst>
            </p:cNvPr>
            <p:cNvSpPr/>
            <p:nvPr/>
          </p:nvSpPr>
          <p:spPr>
            <a:xfrm rot="8100000">
              <a:off x="7174037" y="1234800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5 w 49375"/>
                <a:gd name="connsiteY1" fmla="*/ 0 h 16458"/>
                <a:gd name="connsiteX2" fmla="*/ 49375 w 49375"/>
                <a:gd name="connsiteY2" fmla="*/ 16458 h 16458"/>
                <a:gd name="connsiteX3" fmla="*/ 0 w 49375"/>
                <a:gd name="connsiteY3" fmla="*/ 16458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5" y="0"/>
                  </a:lnTo>
                  <a:lnTo>
                    <a:pt x="49375" y="16458"/>
                  </a:lnTo>
                  <a:lnTo>
                    <a:pt x="0" y="16458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7BB291-46C7-C992-0330-AEFD9EB646D8}"/>
                </a:ext>
              </a:extLst>
            </p:cNvPr>
            <p:cNvSpPr/>
            <p:nvPr/>
          </p:nvSpPr>
          <p:spPr>
            <a:xfrm>
              <a:off x="7203893" y="1307546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6 w 49375"/>
                <a:gd name="connsiteY1" fmla="*/ 0 h 16458"/>
                <a:gd name="connsiteX2" fmla="*/ 49376 w 49375"/>
                <a:gd name="connsiteY2" fmla="*/ 16459 h 16458"/>
                <a:gd name="connsiteX3" fmla="*/ 0 w 49375"/>
                <a:gd name="connsiteY3" fmla="*/ 16459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6" y="0"/>
                  </a:lnTo>
                  <a:lnTo>
                    <a:pt x="49376" y="16459"/>
                  </a:lnTo>
                  <a:lnTo>
                    <a:pt x="0" y="16459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21245D8-2574-D866-4F10-2660C2294E58}"/>
                </a:ext>
              </a:extLst>
            </p:cNvPr>
            <p:cNvSpPr/>
            <p:nvPr/>
          </p:nvSpPr>
          <p:spPr>
            <a:xfrm rot="8100000">
              <a:off x="7190412" y="1363732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8 w 16458"/>
                <a:gd name="connsiteY1" fmla="*/ 0 h 49375"/>
                <a:gd name="connsiteX2" fmla="*/ 16458 w 16458"/>
                <a:gd name="connsiteY2" fmla="*/ 49375 h 49375"/>
                <a:gd name="connsiteX3" fmla="*/ 0 w 16458"/>
                <a:gd name="connsiteY3" fmla="*/ 49375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8" y="0"/>
                  </a:lnTo>
                  <a:lnTo>
                    <a:pt x="16458" y="49375"/>
                  </a:lnTo>
                  <a:lnTo>
                    <a:pt x="0" y="49375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72FF08E-E48E-932E-379B-038138820D99}"/>
                </a:ext>
              </a:extLst>
            </p:cNvPr>
            <p:cNvSpPr/>
            <p:nvPr/>
          </p:nvSpPr>
          <p:spPr>
            <a:xfrm>
              <a:off x="6998161" y="1307546"/>
              <a:ext cx="49375" cy="16458"/>
            </a:xfrm>
            <a:custGeom>
              <a:avLst/>
              <a:gdLst>
                <a:gd name="connsiteX0" fmla="*/ 0 w 49375"/>
                <a:gd name="connsiteY0" fmla="*/ 0 h 16458"/>
                <a:gd name="connsiteX1" fmla="*/ 49376 w 49375"/>
                <a:gd name="connsiteY1" fmla="*/ 0 h 16458"/>
                <a:gd name="connsiteX2" fmla="*/ 49376 w 49375"/>
                <a:gd name="connsiteY2" fmla="*/ 16459 h 16458"/>
                <a:gd name="connsiteX3" fmla="*/ 0 w 49375"/>
                <a:gd name="connsiteY3" fmla="*/ 16459 h 1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5" h="16458">
                  <a:moveTo>
                    <a:pt x="0" y="0"/>
                  </a:moveTo>
                  <a:lnTo>
                    <a:pt x="49376" y="0"/>
                  </a:lnTo>
                  <a:lnTo>
                    <a:pt x="49376" y="16459"/>
                  </a:lnTo>
                  <a:lnTo>
                    <a:pt x="0" y="16459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A79DE5C-FA1C-5D38-51C1-E9BB0A0626FB}"/>
                </a:ext>
              </a:extLst>
            </p:cNvPr>
            <p:cNvSpPr/>
            <p:nvPr/>
          </p:nvSpPr>
          <p:spPr>
            <a:xfrm rot="8100000">
              <a:off x="7044811" y="1218549"/>
              <a:ext cx="16458" cy="49375"/>
            </a:xfrm>
            <a:custGeom>
              <a:avLst/>
              <a:gdLst>
                <a:gd name="connsiteX0" fmla="*/ 0 w 16458"/>
                <a:gd name="connsiteY0" fmla="*/ 0 h 49375"/>
                <a:gd name="connsiteX1" fmla="*/ 16458 w 16458"/>
                <a:gd name="connsiteY1" fmla="*/ 0 h 49375"/>
                <a:gd name="connsiteX2" fmla="*/ 16458 w 16458"/>
                <a:gd name="connsiteY2" fmla="*/ 49375 h 49375"/>
                <a:gd name="connsiteX3" fmla="*/ 0 w 16458"/>
                <a:gd name="connsiteY3" fmla="*/ 49375 h 4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8" h="49375">
                  <a:moveTo>
                    <a:pt x="0" y="0"/>
                  </a:moveTo>
                  <a:lnTo>
                    <a:pt x="16458" y="0"/>
                  </a:lnTo>
                  <a:lnTo>
                    <a:pt x="16458" y="49375"/>
                  </a:lnTo>
                  <a:lnTo>
                    <a:pt x="0" y="49375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694A330-3B2F-01C6-20CD-4948AF8C531A}"/>
                </a:ext>
              </a:extLst>
            </p:cNvPr>
            <p:cNvSpPr/>
            <p:nvPr/>
          </p:nvSpPr>
          <p:spPr>
            <a:xfrm>
              <a:off x="6909166" y="1340350"/>
              <a:ext cx="281588" cy="156468"/>
            </a:xfrm>
            <a:custGeom>
              <a:avLst/>
              <a:gdLst>
                <a:gd name="connsiteX0" fmla="*/ 241237 w 281588"/>
                <a:gd name="connsiteY0" fmla="*/ 78291 h 156468"/>
                <a:gd name="connsiteX1" fmla="*/ 235065 w 281588"/>
                <a:gd name="connsiteY1" fmla="*/ 78702 h 156468"/>
                <a:gd name="connsiteX2" fmla="*/ 235065 w 281588"/>
                <a:gd name="connsiteY2" fmla="*/ 78291 h 156468"/>
                <a:gd name="connsiteX3" fmla="*/ 214491 w 281588"/>
                <a:gd name="connsiteY3" fmla="*/ 38379 h 156468"/>
                <a:gd name="connsiteX4" fmla="*/ 170053 w 281588"/>
                <a:gd name="connsiteY4" fmla="*/ 31384 h 156468"/>
                <a:gd name="connsiteX5" fmla="*/ 103396 w 281588"/>
                <a:gd name="connsiteY5" fmla="*/ 1759 h 156468"/>
                <a:gd name="connsiteX6" fmla="*/ 57724 w 281588"/>
                <a:gd name="connsiteY6" fmla="*/ 58540 h 156468"/>
                <a:gd name="connsiteX7" fmla="*/ 10406 w 281588"/>
                <a:gd name="connsiteY7" fmla="*/ 76233 h 156468"/>
                <a:gd name="connsiteX8" fmla="*/ 4234 w 281588"/>
                <a:gd name="connsiteY8" fmla="*/ 126843 h 156468"/>
                <a:gd name="connsiteX9" fmla="*/ 46203 w 281588"/>
                <a:gd name="connsiteY9" fmla="*/ 156057 h 156468"/>
                <a:gd name="connsiteX10" fmla="*/ 243705 w 281588"/>
                <a:gd name="connsiteY10" fmla="*/ 156469 h 156468"/>
                <a:gd name="connsiteX11" fmla="*/ 281560 w 281588"/>
                <a:gd name="connsiteY11" fmla="*/ 116145 h 156468"/>
                <a:gd name="connsiteX12" fmla="*/ 241237 w 281588"/>
                <a:gd name="connsiteY12" fmla="*/ 78291 h 15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1588" h="156468">
                  <a:moveTo>
                    <a:pt x="241237" y="78291"/>
                  </a:moveTo>
                  <a:cubicBezTo>
                    <a:pt x="239179" y="78291"/>
                    <a:pt x="237122" y="78291"/>
                    <a:pt x="235065" y="78702"/>
                  </a:cubicBezTo>
                  <a:cubicBezTo>
                    <a:pt x="235065" y="78702"/>
                    <a:pt x="235065" y="78291"/>
                    <a:pt x="235065" y="78291"/>
                  </a:cubicBezTo>
                  <a:cubicBezTo>
                    <a:pt x="235065" y="62655"/>
                    <a:pt x="227658" y="47431"/>
                    <a:pt x="214491" y="38379"/>
                  </a:cubicBezTo>
                  <a:cubicBezTo>
                    <a:pt x="201736" y="28915"/>
                    <a:pt x="185278" y="26446"/>
                    <a:pt x="170053" y="31384"/>
                  </a:cubicBezTo>
                  <a:cubicBezTo>
                    <a:pt x="157298" y="7519"/>
                    <a:pt x="129730" y="-4825"/>
                    <a:pt x="103396" y="1759"/>
                  </a:cubicBezTo>
                  <a:cubicBezTo>
                    <a:pt x="77063" y="7930"/>
                    <a:pt x="58547" y="31384"/>
                    <a:pt x="57724" y="58540"/>
                  </a:cubicBezTo>
                  <a:cubicBezTo>
                    <a:pt x="40442" y="55249"/>
                    <a:pt x="21926" y="61832"/>
                    <a:pt x="10406" y="76233"/>
                  </a:cubicBezTo>
                  <a:cubicBezTo>
                    <a:pt x="-704" y="90635"/>
                    <a:pt x="-3173" y="110385"/>
                    <a:pt x="4234" y="126843"/>
                  </a:cubicBezTo>
                  <a:cubicBezTo>
                    <a:pt x="11640" y="143713"/>
                    <a:pt x="27687" y="154823"/>
                    <a:pt x="46203" y="156057"/>
                  </a:cubicBezTo>
                  <a:lnTo>
                    <a:pt x="243705" y="156469"/>
                  </a:lnTo>
                  <a:cubicBezTo>
                    <a:pt x="265101" y="156057"/>
                    <a:pt x="282383" y="137953"/>
                    <a:pt x="281560" y="116145"/>
                  </a:cubicBezTo>
                  <a:cubicBezTo>
                    <a:pt x="281149" y="94749"/>
                    <a:pt x="263044" y="77879"/>
                    <a:pt x="241237" y="78291"/>
                  </a:cubicBez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DE6507D-5686-FD13-176E-62770F0FFD81}"/>
                </a:ext>
              </a:extLst>
            </p:cNvPr>
            <p:cNvSpPr/>
            <p:nvPr/>
          </p:nvSpPr>
          <p:spPr>
            <a:xfrm>
              <a:off x="7064138" y="1253818"/>
              <a:ext cx="123095" cy="120796"/>
            </a:xfrm>
            <a:custGeom>
              <a:avLst/>
              <a:gdLst>
                <a:gd name="connsiteX0" fmla="*/ 3150 w 123095"/>
                <a:gd name="connsiteY0" fmla="*/ 81707 h 120796"/>
                <a:gd name="connsiteX1" fmla="*/ 22900 w 123095"/>
                <a:gd name="connsiteY1" fmla="*/ 99400 h 120796"/>
                <a:gd name="connsiteX2" fmla="*/ 79682 w 123095"/>
                <a:gd name="connsiteY2" fmla="*/ 120796 h 120796"/>
                <a:gd name="connsiteX3" fmla="*/ 122886 w 123095"/>
                <a:gd name="connsiteY3" fmla="*/ 67306 h 120796"/>
                <a:gd name="connsiteX4" fmla="*/ 89557 w 123095"/>
                <a:gd name="connsiteY4" fmla="*/ 6821 h 120796"/>
                <a:gd name="connsiteX5" fmla="*/ 21254 w 123095"/>
                <a:gd name="connsiteY5" fmla="*/ 15050 h 120796"/>
                <a:gd name="connsiteX6" fmla="*/ 3150 w 123095"/>
                <a:gd name="connsiteY6" fmla="*/ 81707 h 120796"/>
                <a:gd name="connsiteX7" fmla="*/ 3150 w 123095"/>
                <a:gd name="connsiteY7" fmla="*/ 81707 h 12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095" h="120796">
                  <a:moveTo>
                    <a:pt x="3150" y="81707"/>
                  </a:moveTo>
                  <a:cubicBezTo>
                    <a:pt x="10556" y="86233"/>
                    <a:pt x="17551" y="92405"/>
                    <a:pt x="22900" y="99400"/>
                  </a:cubicBezTo>
                  <a:cubicBezTo>
                    <a:pt x="44296" y="96931"/>
                    <a:pt x="65281" y="104749"/>
                    <a:pt x="79682" y="120796"/>
                  </a:cubicBezTo>
                  <a:cubicBezTo>
                    <a:pt x="103547" y="113390"/>
                    <a:pt x="120828" y="92405"/>
                    <a:pt x="122886" y="67306"/>
                  </a:cubicBezTo>
                  <a:cubicBezTo>
                    <a:pt x="124943" y="42207"/>
                    <a:pt x="111776" y="18342"/>
                    <a:pt x="89557" y="6821"/>
                  </a:cubicBezTo>
                  <a:cubicBezTo>
                    <a:pt x="67338" y="-4700"/>
                    <a:pt x="40181" y="-1409"/>
                    <a:pt x="21254" y="15050"/>
                  </a:cubicBezTo>
                  <a:cubicBezTo>
                    <a:pt x="2327" y="31508"/>
                    <a:pt x="-4668" y="57842"/>
                    <a:pt x="3150" y="81707"/>
                  </a:cubicBezTo>
                  <a:lnTo>
                    <a:pt x="3150" y="81707"/>
                  </a:lnTo>
                  <a:close/>
                </a:path>
              </a:pathLst>
            </a:custGeom>
            <a:solidFill>
              <a:srgbClr val="000000"/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89577C2-7B13-0BCE-8013-F3CBED2D88AB}"/>
              </a:ext>
            </a:extLst>
          </p:cNvPr>
          <p:cNvGrpSpPr/>
          <p:nvPr/>
        </p:nvGrpSpPr>
        <p:grpSpPr>
          <a:xfrm>
            <a:off x="6851554" y="3598719"/>
            <a:ext cx="246746" cy="322589"/>
            <a:chOff x="6965681" y="4196938"/>
            <a:chExt cx="246746" cy="322589"/>
          </a:xfrm>
          <a:solidFill>
            <a:schemeClr val="bg1"/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87DB54C-76A9-2C64-89CB-5B4D775B0751}"/>
                </a:ext>
              </a:extLst>
            </p:cNvPr>
            <p:cNvSpPr/>
            <p:nvPr/>
          </p:nvSpPr>
          <p:spPr>
            <a:xfrm>
              <a:off x="6965681" y="4196938"/>
              <a:ext cx="246746" cy="322589"/>
            </a:xfrm>
            <a:custGeom>
              <a:avLst/>
              <a:gdLst>
                <a:gd name="connsiteX0" fmla="*/ 246746 w 246746"/>
                <a:gd name="connsiteY0" fmla="*/ 230716 h 322589"/>
                <a:gd name="connsiteX1" fmla="*/ 231997 w 246746"/>
                <a:gd name="connsiteY1" fmla="*/ 200935 h 322589"/>
                <a:gd name="connsiteX2" fmla="*/ 178334 w 246746"/>
                <a:gd name="connsiteY2" fmla="*/ 172281 h 322589"/>
                <a:gd name="connsiteX3" fmla="*/ 165638 w 246746"/>
                <a:gd name="connsiteY3" fmla="*/ 167083 h 322589"/>
                <a:gd name="connsiteX4" fmla="*/ 163171 w 246746"/>
                <a:gd name="connsiteY4" fmla="*/ 163402 h 322589"/>
                <a:gd name="connsiteX5" fmla="*/ 163171 w 246746"/>
                <a:gd name="connsiteY5" fmla="*/ 155216 h 322589"/>
                <a:gd name="connsiteX6" fmla="*/ 186174 w 246746"/>
                <a:gd name="connsiteY6" fmla="*/ 155216 h 322589"/>
                <a:gd name="connsiteX7" fmla="*/ 188494 w 246746"/>
                <a:gd name="connsiteY7" fmla="*/ 79094 h 322589"/>
                <a:gd name="connsiteX8" fmla="*/ 194150 w 246746"/>
                <a:gd name="connsiteY8" fmla="*/ 66411 h 322589"/>
                <a:gd name="connsiteX9" fmla="*/ 194150 w 246746"/>
                <a:gd name="connsiteY9" fmla="*/ 53134 h 322589"/>
                <a:gd name="connsiteX10" fmla="*/ 220456 w 246746"/>
                <a:gd name="connsiteY10" fmla="*/ 30768 h 322589"/>
                <a:gd name="connsiteX11" fmla="*/ 220916 w 246746"/>
                <a:gd name="connsiteY11" fmla="*/ 25158 h 322589"/>
                <a:gd name="connsiteX12" fmla="*/ 218888 w 246746"/>
                <a:gd name="connsiteY12" fmla="*/ 23883 h 322589"/>
                <a:gd name="connsiteX13" fmla="*/ 135607 w 246746"/>
                <a:gd name="connsiteY13" fmla="*/ 1596 h 322589"/>
                <a:gd name="connsiteX14" fmla="*/ 111434 w 246746"/>
                <a:gd name="connsiteY14" fmla="*/ 1596 h 322589"/>
                <a:gd name="connsiteX15" fmla="*/ 27858 w 246746"/>
                <a:gd name="connsiteY15" fmla="*/ 23883 h 322589"/>
                <a:gd name="connsiteX16" fmla="*/ 25075 w 246746"/>
                <a:gd name="connsiteY16" fmla="*/ 28775 h 322589"/>
                <a:gd name="connsiteX17" fmla="*/ 26306 w 246746"/>
                <a:gd name="connsiteY17" fmla="*/ 30728 h 322589"/>
                <a:gd name="connsiteX18" fmla="*/ 52613 w 246746"/>
                <a:gd name="connsiteY18" fmla="*/ 53094 h 322589"/>
                <a:gd name="connsiteX19" fmla="*/ 52613 w 246746"/>
                <a:gd name="connsiteY19" fmla="*/ 66745 h 322589"/>
                <a:gd name="connsiteX20" fmla="*/ 57599 w 246746"/>
                <a:gd name="connsiteY20" fmla="*/ 78804 h 322589"/>
                <a:gd name="connsiteX21" fmla="*/ 59697 w 246746"/>
                <a:gd name="connsiteY21" fmla="*/ 155216 h 322589"/>
                <a:gd name="connsiteX22" fmla="*/ 83544 w 246746"/>
                <a:gd name="connsiteY22" fmla="*/ 155216 h 322589"/>
                <a:gd name="connsiteX23" fmla="*/ 83544 w 246746"/>
                <a:gd name="connsiteY23" fmla="*/ 163386 h 322589"/>
                <a:gd name="connsiteX24" fmla="*/ 81072 w 246746"/>
                <a:gd name="connsiteY24" fmla="*/ 167067 h 322589"/>
                <a:gd name="connsiteX25" fmla="*/ 68691 w 246746"/>
                <a:gd name="connsiteY25" fmla="*/ 172189 h 322589"/>
                <a:gd name="connsiteX26" fmla="*/ 14761 w 246746"/>
                <a:gd name="connsiteY26" fmla="*/ 200931 h 322589"/>
                <a:gd name="connsiteX27" fmla="*/ 0 w 246746"/>
                <a:gd name="connsiteY27" fmla="*/ 230879 h 322589"/>
                <a:gd name="connsiteX28" fmla="*/ 0 w 246746"/>
                <a:gd name="connsiteY28" fmla="*/ 300756 h 322589"/>
                <a:gd name="connsiteX29" fmla="*/ 3542 w 246746"/>
                <a:gd name="connsiteY29" fmla="*/ 303120 h 322589"/>
                <a:gd name="connsiteX30" fmla="*/ 124500 w 246746"/>
                <a:gd name="connsiteY30" fmla="*/ 322589 h 322589"/>
                <a:gd name="connsiteX31" fmla="*/ 243563 w 246746"/>
                <a:gd name="connsiteY31" fmla="*/ 302865 h 322589"/>
                <a:gd name="connsiteX32" fmla="*/ 246746 w 246746"/>
                <a:gd name="connsiteY32" fmla="*/ 300478 h 322589"/>
                <a:gd name="connsiteX33" fmla="*/ 75616 w 246746"/>
                <a:gd name="connsiteY33" fmla="*/ 103526 h 322589"/>
                <a:gd name="connsiteX34" fmla="*/ 75616 w 246746"/>
                <a:gd name="connsiteY34" fmla="*/ 88908 h 322589"/>
                <a:gd name="connsiteX35" fmla="*/ 171131 w 246746"/>
                <a:gd name="connsiteY35" fmla="*/ 89525 h 322589"/>
                <a:gd name="connsiteX36" fmla="*/ 171131 w 246746"/>
                <a:gd name="connsiteY36" fmla="*/ 103526 h 322589"/>
                <a:gd name="connsiteX37" fmla="*/ 123373 w 246746"/>
                <a:gd name="connsiteY37" fmla="*/ 151284 h 322589"/>
                <a:gd name="connsiteX38" fmla="*/ 75616 w 246746"/>
                <a:gd name="connsiteY38" fmla="*/ 103526 h 322589"/>
                <a:gd name="connsiteX39" fmla="*/ 102774 w 246746"/>
                <a:gd name="connsiteY39" fmla="*/ 25793 h 322589"/>
                <a:gd name="connsiteX40" fmla="*/ 113082 w 246746"/>
                <a:gd name="connsiteY40" fmla="*/ 27504 h 322589"/>
                <a:gd name="connsiteX41" fmla="*/ 130126 w 246746"/>
                <a:gd name="connsiteY41" fmla="*/ 23774 h 322589"/>
                <a:gd name="connsiteX42" fmla="*/ 133856 w 246746"/>
                <a:gd name="connsiteY42" fmla="*/ 27504 h 322589"/>
                <a:gd name="connsiteX43" fmla="*/ 144164 w 246746"/>
                <a:gd name="connsiteY43" fmla="*/ 25793 h 322589"/>
                <a:gd name="connsiteX44" fmla="*/ 175110 w 246746"/>
                <a:gd name="connsiteY44" fmla="*/ 25793 h 322589"/>
                <a:gd name="connsiteX45" fmla="*/ 172364 w 246746"/>
                <a:gd name="connsiteY45" fmla="*/ 27385 h 322589"/>
                <a:gd name="connsiteX46" fmla="*/ 163927 w 246746"/>
                <a:gd name="connsiteY46" fmla="*/ 29892 h 322589"/>
                <a:gd name="connsiteX47" fmla="*/ 134875 w 246746"/>
                <a:gd name="connsiteY47" fmla="*/ 35822 h 322589"/>
                <a:gd name="connsiteX48" fmla="*/ 119251 w 246746"/>
                <a:gd name="connsiteY48" fmla="*/ 43201 h 322589"/>
                <a:gd name="connsiteX49" fmla="*/ 111872 w 246746"/>
                <a:gd name="connsiteY49" fmla="*/ 35822 h 322589"/>
                <a:gd name="connsiteX50" fmla="*/ 82819 w 246746"/>
                <a:gd name="connsiteY50" fmla="*/ 30091 h 322589"/>
                <a:gd name="connsiteX51" fmla="*/ 74382 w 246746"/>
                <a:gd name="connsiteY51" fmla="*/ 27584 h 322589"/>
                <a:gd name="connsiteX52" fmla="*/ 71636 w 246746"/>
                <a:gd name="connsiteY52" fmla="*/ 25992 h 322589"/>
                <a:gd name="connsiteX53" fmla="*/ 63677 w 246746"/>
                <a:gd name="connsiteY53" fmla="*/ 55721 h 322589"/>
                <a:gd name="connsiteX54" fmla="*/ 183070 w 246746"/>
                <a:gd name="connsiteY54" fmla="*/ 55721 h 322589"/>
                <a:gd name="connsiteX55" fmla="*/ 183070 w 246746"/>
                <a:gd name="connsiteY55" fmla="*/ 67660 h 322589"/>
                <a:gd name="connsiteX56" fmla="*/ 63677 w 246746"/>
                <a:gd name="connsiteY56" fmla="*/ 67660 h 322589"/>
                <a:gd name="connsiteX57" fmla="*/ 134119 w 246746"/>
                <a:gd name="connsiteY57" fmla="*/ 251451 h 322589"/>
                <a:gd name="connsiteX58" fmla="*/ 132555 w 246746"/>
                <a:gd name="connsiteY58" fmla="*/ 210933 h 322589"/>
                <a:gd name="connsiteX59" fmla="*/ 114120 w 246746"/>
                <a:gd name="connsiteY59" fmla="*/ 210933 h 322589"/>
                <a:gd name="connsiteX60" fmla="*/ 112584 w 246746"/>
                <a:gd name="connsiteY60" fmla="*/ 251280 h 322589"/>
                <a:gd name="connsiteX61" fmla="*/ 84491 w 246746"/>
                <a:gd name="connsiteY61" fmla="*/ 182895 h 322589"/>
                <a:gd name="connsiteX62" fmla="*/ 87129 w 246746"/>
                <a:gd name="connsiteY62" fmla="*/ 181812 h 322589"/>
                <a:gd name="connsiteX63" fmla="*/ 99495 w 246746"/>
                <a:gd name="connsiteY63" fmla="*/ 163402 h 322589"/>
                <a:gd name="connsiteX64" fmla="*/ 99495 w 246746"/>
                <a:gd name="connsiteY64" fmla="*/ 162507 h 322589"/>
                <a:gd name="connsiteX65" fmla="*/ 147272 w 246746"/>
                <a:gd name="connsiteY65" fmla="*/ 162507 h 322589"/>
                <a:gd name="connsiteX66" fmla="*/ 147272 w 246746"/>
                <a:gd name="connsiteY66" fmla="*/ 163390 h 322589"/>
                <a:gd name="connsiteX67" fmla="*/ 159609 w 246746"/>
                <a:gd name="connsiteY67" fmla="*/ 181801 h 322589"/>
                <a:gd name="connsiteX68" fmla="*/ 162268 w 246746"/>
                <a:gd name="connsiteY68" fmla="*/ 182891 h 322589"/>
                <a:gd name="connsiteX69" fmla="*/ 218888 w 246746"/>
                <a:gd name="connsiteY69" fmla="*/ 254710 h 322589"/>
                <a:gd name="connsiteX70" fmla="*/ 179090 w 246746"/>
                <a:gd name="connsiteY70" fmla="*/ 254710 h 322589"/>
                <a:gd name="connsiteX71" fmla="*/ 179090 w 246746"/>
                <a:gd name="connsiteY71" fmla="*/ 246751 h 322589"/>
                <a:gd name="connsiteX72" fmla="*/ 218888 w 246746"/>
                <a:gd name="connsiteY72" fmla="*/ 246751 h 3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46746" h="322589">
                  <a:moveTo>
                    <a:pt x="246746" y="230716"/>
                  </a:moveTo>
                  <a:cubicBezTo>
                    <a:pt x="246312" y="219138"/>
                    <a:pt x="240944" y="208298"/>
                    <a:pt x="231997" y="200935"/>
                  </a:cubicBezTo>
                  <a:cubicBezTo>
                    <a:pt x="219493" y="190313"/>
                    <a:pt x="202332" y="181176"/>
                    <a:pt x="178334" y="172281"/>
                  </a:cubicBezTo>
                  <a:lnTo>
                    <a:pt x="165638" y="167083"/>
                  </a:lnTo>
                  <a:cubicBezTo>
                    <a:pt x="164146" y="166470"/>
                    <a:pt x="163171" y="165016"/>
                    <a:pt x="163171" y="163402"/>
                  </a:cubicBezTo>
                  <a:lnTo>
                    <a:pt x="163171" y="155216"/>
                  </a:lnTo>
                  <a:lnTo>
                    <a:pt x="186174" y="155216"/>
                  </a:lnTo>
                  <a:cubicBezTo>
                    <a:pt x="186174" y="155216"/>
                    <a:pt x="213396" y="118522"/>
                    <a:pt x="188494" y="79094"/>
                  </a:cubicBezTo>
                  <a:cubicBezTo>
                    <a:pt x="192077" y="75848"/>
                    <a:pt x="194129" y="71245"/>
                    <a:pt x="194150" y="66411"/>
                  </a:cubicBezTo>
                  <a:lnTo>
                    <a:pt x="194150" y="53134"/>
                  </a:lnTo>
                  <a:lnTo>
                    <a:pt x="220456" y="30768"/>
                  </a:lnTo>
                  <a:cubicBezTo>
                    <a:pt x="222132" y="29346"/>
                    <a:pt x="222338" y="26834"/>
                    <a:pt x="220916" y="25158"/>
                  </a:cubicBezTo>
                  <a:cubicBezTo>
                    <a:pt x="220387" y="24535"/>
                    <a:pt x="219679" y="24090"/>
                    <a:pt x="218888" y="23883"/>
                  </a:cubicBezTo>
                  <a:lnTo>
                    <a:pt x="135607" y="1596"/>
                  </a:lnTo>
                  <a:cubicBezTo>
                    <a:pt x="127690" y="-532"/>
                    <a:pt x="119351" y="-532"/>
                    <a:pt x="111434" y="1596"/>
                  </a:cubicBezTo>
                  <a:lnTo>
                    <a:pt x="27858" y="23883"/>
                  </a:lnTo>
                  <a:cubicBezTo>
                    <a:pt x="25739" y="24465"/>
                    <a:pt x="24493" y="26655"/>
                    <a:pt x="25075" y="28775"/>
                  </a:cubicBezTo>
                  <a:cubicBezTo>
                    <a:pt x="25284" y="29533"/>
                    <a:pt x="25712" y="30213"/>
                    <a:pt x="26306" y="30728"/>
                  </a:cubicBezTo>
                  <a:lnTo>
                    <a:pt x="52613" y="53094"/>
                  </a:lnTo>
                  <a:lnTo>
                    <a:pt x="52613" y="66745"/>
                  </a:lnTo>
                  <a:cubicBezTo>
                    <a:pt x="52629" y="71263"/>
                    <a:pt x="54420" y="75594"/>
                    <a:pt x="57599" y="78804"/>
                  </a:cubicBezTo>
                  <a:cubicBezTo>
                    <a:pt x="32356" y="118343"/>
                    <a:pt x="59697" y="155216"/>
                    <a:pt x="59697" y="155216"/>
                  </a:cubicBezTo>
                  <a:lnTo>
                    <a:pt x="83544" y="155216"/>
                  </a:lnTo>
                  <a:lnTo>
                    <a:pt x="83544" y="163386"/>
                  </a:lnTo>
                  <a:cubicBezTo>
                    <a:pt x="83543" y="165001"/>
                    <a:pt x="82567" y="166455"/>
                    <a:pt x="81072" y="167067"/>
                  </a:cubicBezTo>
                  <a:lnTo>
                    <a:pt x="68691" y="172189"/>
                  </a:lnTo>
                  <a:cubicBezTo>
                    <a:pt x="44558" y="181108"/>
                    <a:pt x="27301" y="190273"/>
                    <a:pt x="14761" y="200931"/>
                  </a:cubicBezTo>
                  <a:cubicBezTo>
                    <a:pt x="5773" y="208335"/>
                    <a:pt x="397" y="219242"/>
                    <a:pt x="0" y="230879"/>
                  </a:cubicBezTo>
                  <a:lnTo>
                    <a:pt x="0" y="300756"/>
                  </a:lnTo>
                  <a:lnTo>
                    <a:pt x="3542" y="303120"/>
                  </a:lnTo>
                  <a:cubicBezTo>
                    <a:pt x="23043" y="316114"/>
                    <a:pt x="73956" y="322589"/>
                    <a:pt x="124500" y="322589"/>
                  </a:cubicBezTo>
                  <a:cubicBezTo>
                    <a:pt x="175469" y="322589"/>
                    <a:pt x="226052" y="315999"/>
                    <a:pt x="243563" y="302865"/>
                  </a:cubicBezTo>
                  <a:lnTo>
                    <a:pt x="246746" y="300478"/>
                  </a:lnTo>
                  <a:close/>
                  <a:moveTo>
                    <a:pt x="75616" y="103526"/>
                  </a:moveTo>
                  <a:lnTo>
                    <a:pt x="75616" y="88908"/>
                  </a:lnTo>
                  <a:cubicBezTo>
                    <a:pt x="109543" y="102221"/>
                    <a:pt x="142715" y="102086"/>
                    <a:pt x="171131" y="89525"/>
                  </a:cubicBezTo>
                  <a:lnTo>
                    <a:pt x="171131" y="103526"/>
                  </a:lnTo>
                  <a:cubicBezTo>
                    <a:pt x="171131" y="129902"/>
                    <a:pt x="149749" y="151284"/>
                    <a:pt x="123373" y="151284"/>
                  </a:cubicBezTo>
                  <a:cubicBezTo>
                    <a:pt x="96998" y="151284"/>
                    <a:pt x="75616" y="129902"/>
                    <a:pt x="75616" y="103526"/>
                  </a:cubicBezTo>
                  <a:close/>
                  <a:moveTo>
                    <a:pt x="102774" y="25793"/>
                  </a:moveTo>
                  <a:cubicBezTo>
                    <a:pt x="106282" y="25776"/>
                    <a:pt x="109767" y="26355"/>
                    <a:pt x="113082" y="27504"/>
                  </a:cubicBezTo>
                  <a:cubicBezTo>
                    <a:pt x="116758" y="21768"/>
                    <a:pt x="124389" y="20098"/>
                    <a:pt x="130126" y="23774"/>
                  </a:cubicBezTo>
                  <a:cubicBezTo>
                    <a:pt x="131624" y="24734"/>
                    <a:pt x="132896" y="26006"/>
                    <a:pt x="133856" y="27504"/>
                  </a:cubicBezTo>
                  <a:cubicBezTo>
                    <a:pt x="137170" y="26355"/>
                    <a:pt x="140656" y="25776"/>
                    <a:pt x="144164" y="25793"/>
                  </a:cubicBezTo>
                  <a:lnTo>
                    <a:pt x="175110" y="25793"/>
                  </a:lnTo>
                  <a:lnTo>
                    <a:pt x="172364" y="27385"/>
                  </a:lnTo>
                  <a:cubicBezTo>
                    <a:pt x="169797" y="28893"/>
                    <a:pt x="166901" y="29753"/>
                    <a:pt x="163927" y="29892"/>
                  </a:cubicBezTo>
                  <a:cubicBezTo>
                    <a:pt x="153969" y="30142"/>
                    <a:pt x="144134" y="32150"/>
                    <a:pt x="134875" y="35822"/>
                  </a:cubicBezTo>
                  <a:cubicBezTo>
                    <a:pt x="132598" y="42174"/>
                    <a:pt x="125603" y="45478"/>
                    <a:pt x="119251" y="43201"/>
                  </a:cubicBezTo>
                  <a:cubicBezTo>
                    <a:pt x="115812" y="41969"/>
                    <a:pt x="113104" y="39261"/>
                    <a:pt x="111872" y="35822"/>
                  </a:cubicBezTo>
                  <a:cubicBezTo>
                    <a:pt x="102601" y="32216"/>
                    <a:pt x="92766" y="30276"/>
                    <a:pt x="82819" y="30091"/>
                  </a:cubicBezTo>
                  <a:cubicBezTo>
                    <a:pt x="79845" y="29952"/>
                    <a:pt x="76949" y="29092"/>
                    <a:pt x="74382" y="27584"/>
                  </a:cubicBezTo>
                  <a:lnTo>
                    <a:pt x="71636" y="25992"/>
                  </a:lnTo>
                  <a:close/>
                  <a:moveTo>
                    <a:pt x="63677" y="55721"/>
                  </a:moveTo>
                  <a:lnTo>
                    <a:pt x="183070" y="55721"/>
                  </a:lnTo>
                  <a:lnTo>
                    <a:pt x="183070" y="67660"/>
                  </a:lnTo>
                  <a:lnTo>
                    <a:pt x="63677" y="67660"/>
                  </a:lnTo>
                  <a:close/>
                  <a:moveTo>
                    <a:pt x="134119" y="251451"/>
                  </a:moveTo>
                  <a:lnTo>
                    <a:pt x="132555" y="210933"/>
                  </a:lnTo>
                  <a:lnTo>
                    <a:pt x="114120" y="210933"/>
                  </a:lnTo>
                  <a:lnTo>
                    <a:pt x="112584" y="251280"/>
                  </a:lnTo>
                  <a:lnTo>
                    <a:pt x="84491" y="182895"/>
                  </a:lnTo>
                  <a:lnTo>
                    <a:pt x="87129" y="181812"/>
                  </a:lnTo>
                  <a:cubicBezTo>
                    <a:pt x="94618" y="178769"/>
                    <a:pt x="99510" y="171485"/>
                    <a:pt x="99495" y="163402"/>
                  </a:cubicBezTo>
                  <a:lnTo>
                    <a:pt x="99495" y="162507"/>
                  </a:lnTo>
                  <a:cubicBezTo>
                    <a:pt x="114806" y="168760"/>
                    <a:pt x="131960" y="168760"/>
                    <a:pt x="147272" y="162507"/>
                  </a:cubicBezTo>
                  <a:lnTo>
                    <a:pt x="147272" y="163390"/>
                  </a:lnTo>
                  <a:cubicBezTo>
                    <a:pt x="147250" y="171467"/>
                    <a:pt x="152131" y="178749"/>
                    <a:pt x="159609" y="181801"/>
                  </a:cubicBezTo>
                  <a:lnTo>
                    <a:pt x="162268" y="182891"/>
                  </a:lnTo>
                  <a:close/>
                  <a:moveTo>
                    <a:pt x="218888" y="254710"/>
                  </a:moveTo>
                  <a:lnTo>
                    <a:pt x="179090" y="254710"/>
                  </a:lnTo>
                  <a:lnTo>
                    <a:pt x="179090" y="246751"/>
                  </a:lnTo>
                  <a:lnTo>
                    <a:pt x="218888" y="246751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A5E37FB-B1A2-5843-7556-C39D0B4C249D}"/>
                </a:ext>
              </a:extLst>
            </p:cNvPr>
            <p:cNvSpPr/>
            <p:nvPr/>
          </p:nvSpPr>
          <p:spPr>
            <a:xfrm>
              <a:off x="7073147" y="4375953"/>
              <a:ext cx="31838" cy="23878"/>
            </a:xfrm>
            <a:custGeom>
              <a:avLst/>
              <a:gdLst>
                <a:gd name="connsiteX0" fmla="*/ 6177 w 31838"/>
                <a:gd name="connsiteY0" fmla="*/ 23879 h 23878"/>
                <a:gd name="connsiteX1" fmla="*/ 25662 w 31838"/>
                <a:gd name="connsiteY1" fmla="*/ 23879 h 23878"/>
                <a:gd name="connsiteX2" fmla="*/ 31838 w 31838"/>
                <a:gd name="connsiteY2" fmla="*/ 0 h 23878"/>
                <a:gd name="connsiteX3" fmla="*/ 0 w 31838"/>
                <a:gd name="connsiteY3" fmla="*/ 0 h 23878"/>
                <a:gd name="connsiteX4" fmla="*/ 6177 w 31838"/>
                <a:gd name="connsiteY4" fmla="*/ 23879 h 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" h="23878">
                  <a:moveTo>
                    <a:pt x="6177" y="23879"/>
                  </a:moveTo>
                  <a:lnTo>
                    <a:pt x="25662" y="23879"/>
                  </a:lnTo>
                  <a:lnTo>
                    <a:pt x="31838" y="0"/>
                  </a:lnTo>
                  <a:lnTo>
                    <a:pt x="0" y="0"/>
                  </a:lnTo>
                  <a:lnTo>
                    <a:pt x="6177" y="23879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B4F63EA-21F9-4E17-664C-0D83C848482B}"/>
              </a:ext>
            </a:extLst>
          </p:cNvPr>
          <p:cNvGrpSpPr/>
          <p:nvPr/>
        </p:nvGrpSpPr>
        <p:grpSpPr>
          <a:xfrm>
            <a:off x="2031493" y="1283183"/>
            <a:ext cx="312153" cy="279945"/>
            <a:chOff x="2031493" y="1283183"/>
            <a:chExt cx="312153" cy="279945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50A514F5-DC90-CEFE-8107-B9B9813A9956}"/>
                </a:ext>
              </a:extLst>
            </p:cNvPr>
            <p:cNvSpPr/>
            <p:nvPr/>
          </p:nvSpPr>
          <p:spPr>
            <a:xfrm>
              <a:off x="2220470" y="1283183"/>
              <a:ext cx="14930" cy="44791"/>
            </a:xfrm>
            <a:custGeom>
              <a:avLst/>
              <a:gdLst>
                <a:gd name="connsiteX0" fmla="*/ 0 w 14930"/>
                <a:gd name="connsiteY0" fmla="*/ 0 h 44791"/>
                <a:gd name="connsiteX1" fmla="*/ 14930 w 14930"/>
                <a:gd name="connsiteY1" fmla="*/ 0 h 44791"/>
                <a:gd name="connsiteX2" fmla="*/ 14930 w 14930"/>
                <a:gd name="connsiteY2" fmla="*/ 44791 h 44791"/>
                <a:gd name="connsiteX3" fmla="*/ 0 w 14930"/>
                <a:gd name="connsiteY3" fmla="*/ 44791 h 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1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04EF47E-1231-0087-8F64-A7401604E0B0}"/>
                </a:ext>
              </a:extLst>
            </p:cNvPr>
            <p:cNvSpPr/>
            <p:nvPr/>
          </p:nvSpPr>
          <p:spPr>
            <a:xfrm rot="8100000">
              <a:off x="2271771" y="1325437"/>
              <a:ext cx="44790" cy="14930"/>
            </a:xfrm>
            <a:custGeom>
              <a:avLst/>
              <a:gdLst>
                <a:gd name="connsiteX0" fmla="*/ 0 w 44790"/>
                <a:gd name="connsiteY0" fmla="*/ 0 h 14930"/>
                <a:gd name="connsiteX1" fmla="*/ 44791 w 44790"/>
                <a:gd name="connsiteY1" fmla="*/ 0 h 14930"/>
                <a:gd name="connsiteX2" fmla="*/ 44791 w 44790"/>
                <a:gd name="connsiteY2" fmla="*/ 14930 h 14930"/>
                <a:gd name="connsiteX3" fmla="*/ 0 w 44790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0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00037DB7-9460-86F9-B7F0-AA7D408AD9D2}"/>
                </a:ext>
              </a:extLst>
            </p:cNvPr>
            <p:cNvSpPr/>
            <p:nvPr/>
          </p:nvSpPr>
          <p:spPr>
            <a:xfrm>
              <a:off x="2298855" y="1391428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FEFB626-8AE1-E3E9-3126-D2CE190539A0}"/>
                </a:ext>
              </a:extLst>
            </p:cNvPr>
            <p:cNvSpPr/>
            <p:nvPr/>
          </p:nvSpPr>
          <p:spPr>
            <a:xfrm rot="8100000">
              <a:off x="2286625" y="1442398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56554CA-69F8-C5E5-6A3F-3F48B8227848}"/>
                </a:ext>
              </a:extLst>
            </p:cNvPr>
            <p:cNvSpPr/>
            <p:nvPr/>
          </p:nvSpPr>
          <p:spPr>
            <a:xfrm>
              <a:off x="2112225" y="1391428"/>
              <a:ext cx="44791" cy="14930"/>
            </a:xfrm>
            <a:custGeom>
              <a:avLst/>
              <a:gdLst>
                <a:gd name="connsiteX0" fmla="*/ 0 w 44791"/>
                <a:gd name="connsiteY0" fmla="*/ 0 h 14930"/>
                <a:gd name="connsiteX1" fmla="*/ 44791 w 44791"/>
                <a:gd name="connsiteY1" fmla="*/ 0 h 14930"/>
                <a:gd name="connsiteX2" fmla="*/ 44791 w 44791"/>
                <a:gd name="connsiteY2" fmla="*/ 14930 h 14930"/>
                <a:gd name="connsiteX3" fmla="*/ 0 w 44791"/>
                <a:gd name="connsiteY3" fmla="*/ 14930 h 1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1" h="14930">
                  <a:moveTo>
                    <a:pt x="0" y="0"/>
                  </a:moveTo>
                  <a:lnTo>
                    <a:pt x="44791" y="0"/>
                  </a:lnTo>
                  <a:lnTo>
                    <a:pt x="44791" y="14930"/>
                  </a:lnTo>
                  <a:lnTo>
                    <a:pt x="0" y="14930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30DC807-A3E1-7D66-A1FC-36AFD3C01647}"/>
                </a:ext>
              </a:extLst>
            </p:cNvPr>
            <p:cNvSpPr/>
            <p:nvPr/>
          </p:nvSpPr>
          <p:spPr>
            <a:xfrm rot="8100000">
              <a:off x="2154543" y="1310695"/>
              <a:ext cx="14930" cy="44790"/>
            </a:xfrm>
            <a:custGeom>
              <a:avLst/>
              <a:gdLst>
                <a:gd name="connsiteX0" fmla="*/ 0 w 14930"/>
                <a:gd name="connsiteY0" fmla="*/ 0 h 44790"/>
                <a:gd name="connsiteX1" fmla="*/ 14930 w 14930"/>
                <a:gd name="connsiteY1" fmla="*/ 0 h 44790"/>
                <a:gd name="connsiteX2" fmla="*/ 14930 w 14930"/>
                <a:gd name="connsiteY2" fmla="*/ 44791 h 44790"/>
                <a:gd name="connsiteX3" fmla="*/ 0 w 14930"/>
                <a:gd name="connsiteY3" fmla="*/ 44791 h 4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0" h="44790">
                  <a:moveTo>
                    <a:pt x="0" y="0"/>
                  </a:moveTo>
                  <a:lnTo>
                    <a:pt x="14930" y="0"/>
                  </a:lnTo>
                  <a:lnTo>
                    <a:pt x="14930" y="44791"/>
                  </a:lnTo>
                  <a:lnTo>
                    <a:pt x="0" y="4479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AA08D12-DC67-EB64-37FB-447130EAB735}"/>
                </a:ext>
              </a:extLst>
            </p:cNvPr>
            <p:cNvSpPr/>
            <p:nvPr/>
          </p:nvSpPr>
          <p:spPr>
            <a:xfrm>
              <a:off x="2031493" y="1421187"/>
              <a:ext cx="255443" cy="141941"/>
            </a:xfrm>
            <a:custGeom>
              <a:avLst/>
              <a:gdLst>
                <a:gd name="connsiteX0" fmla="*/ 218839 w 255443"/>
                <a:gd name="connsiteY0" fmla="*/ 71022 h 141941"/>
                <a:gd name="connsiteX1" fmla="*/ 213240 w 255443"/>
                <a:gd name="connsiteY1" fmla="*/ 71395 h 141941"/>
                <a:gd name="connsiteX2" fmla="*/ 213240 w 255443"/>
                <a:gd name="connsiteY2" fmla="*/ 71022 h 141941"/>
                <a:gd name="connsiteX3" fmla="*/ 194577 w 255443"/>
                <a:gd name="connsiteY3" fmla="*/ 34815 h 141941"/>
                <a:gd name="connsiteX4" fmla="*/ 154264 w 255443"/>
                <a:gd name="connsiteY4" fmla="*/ 28470 h 141941"/>
                <a:gd name="connsiteX5" fmla="*/ 93796 w 255443"/>
                <a:gd name="connsiteY5" fmla="*/ 1595 h 141941"/>
                <a:gd name="connsiteX6" fmla="*/ 52364 w 255443"/>
                <a:gd name="connsiteY6" fmla="*/ 53105 h 141941"/>
                <a:gd name="connsiteX7" fmla="*/ 9439 w 255443"/>
                <a:gd name="connsiteY7" fmla="*/ 69155 h 141941"/>
                <a:gd name="connsiteX8" fmla="*/ 3840 w 255443"/>
                <a:gd name="connsiteY8" fmla="*/ 115066 h 141941"/>
                <a:gd name="connsiteX9" fmla="*/ 41913 w 255443"/>
                <a:gd name="connsiteY9" fmla="*/ 141568 h 141941"/>
                <a:gd name="connsiteX10" fmla="*/ 221078 w 255443"/>
                <a:gd name="connsiteY10" fmla="*/ 141941 h 141941"/>
                <a:gd name="connsiteX11" fmla="*/ 255418 w 255443"/>
                <a:gd name="connsiteY11" fmla="*/ 105362 h 141941"/>
                <a:gd name="connsiteX12" fmla="*/ 218839 w 255443"/>
                <a:gd name="connsiteY12" fmla="*/ 71022 h 14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443" h="141941">
                  <a:moveTo>
                    <a:pt x="218839" y="71022"/>
                  </a:moveTo>
                  <a:cubicBezTo>
                    <a:pt x="216972" y="71022"/>
                    <a:pt x="215106" y="71022"/>
                    <a:pt x="213240" y="71395"/>
                  </a:cubicBezTo>
                  <a:cubicBezTo>
                    <a:pt x="213240" y="71395"/>
                    <a:pt x="213240" y="71022"/>
                    <a:pt x="213240" y="71022"/>
                  </a:cubicBezTo>
                  <a:cubicBezTo>
                    <a:pt x="213240" y="56838"/>
                    <a:pt x="206521" y="43027"/>
                    <a:pt x="194577" y="34815"/>
                  </a:cubicBezTo>
                  <a:cubicBezTo>
                    <a:pt x="183006" y="26230"/>
                    <a:pt x="168075" y="23991"/>
                    <a:pt x="154264" y="28470"/>
                  </a:cubicBezTo>
                  <a:cubicBezTo>
                    <a:pt x="142693" y="6821"/>
                    <a:pt x="117685" y="-4377"/>
                    <a:pt x="93796" y="1595"/>
                  </a:cubicBezTo>
                  <a:cubicBezTo>
                    <a:pt x="69908" y="7194"/>
                    <a:pt x="53111" y="28470"/>
                    <a:pt x="52364" y="53105"/>
                  </a:cubicBezTo>
                  <a:cubicBezTo>
                    <a:pt x="36687" y="50119"/>
                    <a:pt x="19891" y="56091"/>
                    <a:pt x="9439" y="69155"/>
                  </a:cubicBezTo>
                  <a:cubicBezTo>
                    <a:pt x="-639" y="82219"/>
                    <a:pt x="-2878" y="100136"/>
                    <a:pt x="3840" y="115066"/>
                  </a:cubicBezTo>
                  <a:cubicBezTo>
                    <a:pt x="10559" y="130370"/>
                    <a:pt x="25116" y="140448"/>
                    <a:pt x="41913" y="141568"/>
                  </a:cubicBezTo>
                  <a:lnTo>
                    <a:pt x="221078" y="141941"/>
                  </a:lnTo>
                  <a:cubicBezTo>
                    <a:pt x="240488" y="141568"/>
                    <a:pt x="256165" y="125144"/>
                    <a:pt x="255418" y="105362"/>
                  </a:cubicBezTo>
                  <a:cubicBezTo>
                    <a:pt x="255045" y="85952"/>
                    <a:pt x="238621" y="70648"/>
                    <a:pt x="218839" y="71022"/>
                  </a:cubicBez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175DFE5E-B11E-7C36-19F2-2CE0581D05AB}"/>
                </a:ext>
              </a:extLst>
            </p:cNvPr>
            <p:cNvSpPr/>
            <p:nvPr/>
          </p:nvSpPr>
          <p:spPr>
            <a:xfrm>
              <a:off x="2172075" y="1342689"/>
              <a:ext cx="111666" cy="109580"/>
            </a:xfrm>
            <a:custGeom>
              <a:avLst/>
              <a:gdLst>
                <a:gd name="connsiteX0" fmla="*/ 2857 w 111666"/>
                <a:gd name="connsiteY0" fmla="*/ 74121 h 109580"/>
                <a:gd name="connsiteX1" fmla="*/ 20774 w 111666"/>
                <a:gd name="connsiteY1" fmla="*/ 90171 h 109580"/>
                <a:gd name="connsiteX2" fmla="*/ 72284 w 111666"/>
                <a:gd name="connsiteY2" fmla="*/ 109581 h 109580"/>
                <a:gd name="connsiteX3" fmla="*/ 111476 w 111666"/>
                <a:gd name="connsiteY3" fmla="*/ 61057 h 109580"/>
                <a:gd name="connsiteX4" fmla="*/ 81242 w 111666"/>
                <a:gd name="connsiteY4" fmla="*/ 6187 h 109580"/>
                <a:gd name="connsiteX5" fmla="*/ 19281 w 111666"/>
                <a:gd name="connsiteY5" fmla="*/ 13653 h 109580"/>
                <a:gd name="connsiteX6" fmla="*/ 2857 w 111666"/>
                <a:gd name="connsiteY6" fmla="*/ 74121 h 109580"/>
                <a:gd name="connsiteX7" fmla="*/ 2857 w 111666"/>
                <a:gd name="connsiteY7" fmla="*/ 74121 h 1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6" h="109580">
                  <a:moveTo>
                    <a:pt x="2857" y="74121"/>
                  </a:moveTo>
                  <a:cubicBezTo>
                    <a:pt x="9576" y="78227"/>
                    <a:pt x="15921" y="83826"/>
                    <a:pt x="20774" y="90171"/>
                  </a:cubicBezTo>
                  <a:cubicBezTo>
                    <a:pt x="40183" y="87931"/>
                    <a:pt x="59220" y="95023"/>
                    <a:pt x="72284" y="109581"/>
                  </a:cubicBezTo>
                  <a:cubicBezTo>
                    <a:pt x="93933" y="102862"/>
                    <a:pt x="109610" y="83826"/>
                    <a:pt x="111476" y="61057"/>
                  </a:cubicBezTo>
                  <a:cubicBezTo>
                    <a:pt x="113342" y="38288"/>
                    <a:pt x="101398" y="16639"/>
                    <a:pt x="81242" y="6187"/>
                  </a:cubicBezTo>
                  <a:cubicBezTo>
                    <a:pt x="61086" y="-4264"/>
                    <a:pt x="36451" y="-1278"/>
                    <a:pt x="19281" y="13653"/>
                  </a:cubicBezTo>
                  <a:cubicBezTo>
                    <a:pt x="2111" y="28583"/>
                    <a:pt x="-4235" y="52472"/>
                    <a:pt x="2857" y="74121"/>
                  </a:cubicBezTo>
                  <a:lnTo>
                    <a:pt x="2857" y="74121"/>
                  </a:lnTo>
                  <a:close/>
                </a:path>
              </a:pathLst>
            </a:custGeom>
            <a:solidFill>
              <a:srgbClr val="000000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3" name="Graphic 2" descr="Online Network with solid fill">
            <a:extLst>
              <a:ext uri="{FF2B5EF4-FFF2-40B4-BE49-F238E27FC236}">
                <a16:creationId xmlns:a16="http://schemas.microsoft.com/office/drawing/2014/main" id="{95952D4A-EDBA-EDA0-85B1-289BA4E4D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516" y="4582131"/>
            <a:ext cx="434961" cy="434961"/>
          </a:xfrm>
          <a:prstGeom prst="rect">
            <a:avLst/>
          </a:prstGeom>
        </p:spPr>
      </p:pic>
      <p:pic>
        <p:nvPicPr>
          <p:cNvPr id="13" name="Graphic 12" descr="Online Network with solid fill">
            <a:extLst>
              <a:ext uri="{FF2B5EF4-FFF2-40B4-BE49-F238E27FC236}">
                <a16:creationId xmlns:a16="http://schemas.microsoft.com/office/drawing/2014/main" id="{228F138A-4B8E-7E1C-6385-90809C7EB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8495" y="2947424"/>
            <a:ext cx="434961" cy="434961"/>
          </a:xfrm>
          <a:prstGeom prst="rect">
            <a:avLst/>
          </a:prstGeom>
        </p:spPr>
      </p:pic>
      <p:pic>
        <p:nvPicPr>
          <p:cNvPr id="17" name="Graphic 16" descr="Group success with solid fill">
            <a:extLst>
              <a:ext uri="{FF2B5EF4-FFF2-40B4-BE49-F238E27FC236}">
                <a16:creationId xmlns:a16="http://schemas.microsoft.com/office/drawing/2014/main" id="{6C17D9C3-29CD-C03A-6ED3-A3908A56A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8759" y="2282820"/>
            <a:ext cx="475608" cy="475608"/>
          </a:xfrm>
          <a:prstGeom prst="rect">
            <a:avLst/>
          </a:prstGeom>
        </p:spPr>
      </p:pic>
      <p:pic>
        <p:nvPicPr>
          <p:cNvPr id="18" name="Graphic 17" descr="Group success with solid fill">
            <a:extLst>
              <a:ext uri="{FF2B5EF4-FFF2-40B4-BE49-F238E27FC236}">
                <a16:creationId xmlns:a16="http://schemas.microsoft.com/office/drawing/2014/main" id="{78C52BAB-E9A8-30A8-BCB1-687953608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50067" y="5134548"/>
            <a:ext cx="475608" cy="47560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EE215E59-4C02-8E33-A2C1-35A246517243}"/>
              </a:ext>
            </a:extLst>
          </p:cNvPr>
          <p:cNvGrpSpPr/>
          <p:nvPr/>
        </p:nvGrpSpPr>
        <p:grpSpPr>
          <a:xfrm>
            <a:off x="5549929" y="1071735"/>
            <a:ext cx="575645" cy="300924"/>
            <a:chOff x="5549929" y="1071735"/>
            <a:chExt cx="575645" cy="300924"/>
          </a:xfrm>
        </p:grpSpPr>
        <p:pic>
          <p:nvPicPr>
            <p:cNvPr id="16" name="Graphic 15" descr="Thumbs up sign with solid fill">
              <a:extLst>
                <a:ext uri="{FF2B5EF4-FFF2-40B4-BE49-F238E27FC236}">
                  <a16:creationId xmlns:a16="http://schemas.microsoft.com/office/drawing/2014/main" id="{C00960F8-AE08-0FD9-BE32-4827DB17E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49929" y="1071735"/>
              <a:ext cx="297215" cy="297215"/>
            </a:xfrm>
            <a:prstGeom prst="rect">
              <a:avLst/>
            </a:prstGeom>
          </p:spPr>
        </p:pic>
        <p:pic>
          <p:nvPicPr>
            <p:cNvPr id="19" name="Graphic 18" descr="Thumbs up sign with solid fill">
              <a:extLst>
                <a:ext uri="{FF2B5EF4-FFF2-40B4-BE49-F238E27FC236}">
                  <a16:creationId xmlns:a16="http://schemas.microsoft.com/office/drawing/2014/main" id="{CD9E8A53-247F-7829-8DE5-A973BA294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5828359" y="1075444"/>
              <a:ext cx="297215" cy="297215"/>
            </a:xfrm>
            <a:prstGeom prst="rect">
              <a:avLst/>
            </a:prstGeom>
          </p:spPr>
        </p:pic>
      </p:grpSp>
      <p:pic>
        <p:nvPicPr>
          <p:cNvPr id="21" name="Graphic 20" descr="Winking face outline with solid fill">
            <a:extLst>
              <a:ext uri="{FF2B5EF4-FFF2-40B4-BE49-F238E27FC236}">
                <a16:creationId xmlns:a16="http://schemas.microsoft.com/office/drawing/2014/main" id="{6A47EE4F-41EF-FEBF-E4CF-2006A5918D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37443" y="2242805"/>
            <a:ext cx="515623" cy="515623"/>
          </a:xfrm>
          <a:prstGeom prst="rect">
            <a:avLst/>
          </a:prstGeom>
        </p:spPr>
      </p:pic>
      <p:pic>
        <p:nvPicPr>
          <p:cNvPr id="22" name="Graphic 21" descr="Winking face outline with solid fill">
            <a:extLst>
              <a:ext uri="{FF2B5EF4-FFF2-40B4-BE49-F238E27FC236}">
                <a16:creationId xmlns:a16="http://schemas.microsoft.com/office/drawing/2014/main" id="{209ADA3F-6E11-2EF8-DE06-EEE5A8D31C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71238" y="4571894"/>
            <a:ext cx="412965" cy="412965"/>
          </a:xfrm>
          <a:prstGeom prst="rect">
            <a:avLst/>
          </a:prstGeom>
        </p:spPr>
      </p:pic>
      <p:pic>
        <p:nvPicPr>
          <p:cNvPr id="24" name="Graphic 23" descr="Bar chart with solid fill">
            <a:extLst>
              <a:ext uri="{FF2B5EF4-FFF2-40B4-BE49-F238E27FC236}">
                <a16:creationId xmlns:a16="http://schemas.microsoft.com/office/drawing/2014/main" id="{000687CF-246D-1E67-1E02-674143F26B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03446" y="5884135"/>
            <a:ext cx="433041" cy="433041"/>
          </a:xfrm>
          <a:prstGeom prst="rect">
            <a:avLst/>
          </a:prstGeom>
        </p:spPr>
      </p:pic>
      <p:pic>
        <p:nvPicPr>
          <p:cNvPr id="25" name="Graphic 24" descr="Bar chart with solid fill">
            <a:extLst>
              <a:ext uri="{FF2B5EF4-FFF2-40B4-BE49-F238E27FC236}">
                <a16:creationId xmlns:a16="http://schemas.microsoft.com/office/drawing/2014/main" id="{39D6A6A6-966C-DFAD-7C03-A63B4CF615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50067" y="4134487"/>
            <a:ext cx="433041" cy="433041"/>
          </a:xfrm>
          <a:prstGeom prst="rect">
            <a:avLst/>
          </a:prstGeom>
        </p:spPr>
      </p:pic>
      <p:pic>
        <p:nvPicPr>
          <p:cNvPr id="27" name="Graphic 26" descr="Compass with solid fill">
            <a:extLst>
              <a:ext uri="{FF2B5EF4-FFF2-40B4-BE49-F238E27FC236}">
                <a16:creationId xmlns:a16="http://schemas.microsoft.com/office/drawing/2014/main" id="{3965215C-ACC6-0318-0A67-19EDE7463A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77049" y="2402900"/>
            <a:ext cx="434961" cy="434961"/>
          </a:xfrm>
          <a:prstGeom prst="rect">
            <a:avLst/>
          </a:prstGeom>
        </p:spPr>
      </p:pic>
      <p:pic>
        <p:nvPicPr>
          <p:cNvPr id="28" name="Graphic 27" descr="Compass with solid fill">
            <a:extLst>
              <a:ext uri="{FF2B5EF4-FFF2-40B4-BE49-F238E27FC236}">
                <a16:creationId xmlns:a16="http://schemas.microsoft.com/office/drawing/2014/main" id="{1667B350-5F5C-FBA6-3387-D38809B483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93588" y="3469952"/>
            <a:ext cx="434961" cy="43496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74439268-CEE0-E6C9-78B2-68D88EBA19FD}"/>
              </a:ext>
            </a:extLst>
          </p:cNvPr>
          <p:cNvGrpSpPr/>
          <p:nvPr/>
        </p:nvGrpSpPr>
        <p:grpSpPr>
          <a:xfrm>
            <a:off x="6774457" y="5798784"/>
            <a:ext cx="415700" cy="217311"/>
            <a:chOff x="5549929" y="1071735"/>
            <a:chExt cx="575645" cy="300924"/>
          </a:xfrm>
        </p:grpSpPr>
        <p:pic>
          <p:nvPicPr>
            <p:cNvPr id="31" name="Graphic 30" descr="Thumbs up sign with solid fill">
              <a:extLst>
                <a:ext uri="{FF2B5EF4-FFF2-40B4-BE49-F238E27FC236}">
                  <a16:creationId xmlns:a16="http://schemas.microsoft.com/office/drawing/2014/main" id="{6CEA193D-462A-8CDE-424E-73ED3EB3E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49929" y="1071735"/>
              <a:ext cx="297215" cy="297215"/>
            </a:xfrm>
            <a:prstGeom prst="rect">
              <a:avLst/>
            </a:prstGeom>
          </p:spPr>
        </p:pic>
        <p:pic>
          <p:nvPicPr>
            <p:cNvPr id="32" name="Graphic 31" descr="Thumbs up sign with solid fill">
              <a:extLst>
                <a:ext uri="{FF2B5EF4-FFF2-40B4-BE49-F238E27FC236}">
                  <a16:creationId xmlns:a16="http://schemas.microsoft.com/office/drawing/2014/main" id="{A8D9B901-C740-793D-BB0C-B23886674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5828359" y="1075444"/>
              <a:ext cx="297215" cy="297215"/>
            </a:xfrm>
            <a:prstGeom prst="rect">
              <a:avLst/>
            </a:prstGeom>
          </p:spPr>
        </p:pic>
      </p:grpSp>
      <p:pic>
        <p:nvPicPr>
          <p:cNvPr id="34" name="Graphic 33" descr="Wave with solid fill">
            <a:extLst>
              <a:ext uri="{FF2B5EF4-FFF2-40B4-BE49-F238E27FC236}">
                <a16:creationId xmlns:a16="http://schemas.microsoft.com/office/drawing/2014/main" id="{C5561519-9452-4F04-8799-F195EA68B5E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764827" y="1749120"/>
            <a:ext cx="434961" cy="434961"/>
          </a:xfrm>
          <a:prstGeom prst="rect">
            <a:avLst/>
          </a:prstGeom>
        </p:spPr>
      </p:pic>
      <p:pic>
        <p:nvPicPr>
          <p:cNvPr id="35" name="Graphic 34" descr="Wave with solid fill">
            <a:extLst>
              <a:ext uri="{FF2B5EF4-FFF2-40B4-BE49-F238E27FC236}">
                <a16:creationId xmlns:a16="http://schemas.microsoft.com/office/drawing/2014/main" id="{22CEF479-0735-6997-EDE9-6A55648884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200257" y="4699587"/>
            <a:ext cx="434961" cy="434961"/>
          </a:xfrm>
          <a:prstGeom prst="rect">
            <a:avLst/>
          </a:prstGeom>
        </p:spPr>
      </p:pic>
      <p:pic>
        <p:nvPicPr>
          <p:cNvPr id="36" name="Graphic 35" descr="Compass with solid fill">
            <a:extLst>
              <a:ext uri="{FF2B5EF4-FFF2-40B4-BE49-F238E27FC236}">
                <a16:creationId xmlns:a16="http://schemas.microsoft.com/office/drawing/2014/main" id="{61FD0D23-6D98-3B70-D51C-857445A84C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7949" y="2323467"/>
            <a:ext cx="434961" cy="434961"/>
          </a:xfrm>
          <a:prstGeom prst="rect">
            <a:avLst/>
          </a:prstGeom>
        </p:spPr>
      </p:pic>
      <p:pic>
        <p:nvPicPr>
          <p:cNvPr id="39" name="Graphic 38" descr="Tools with solid fill">
            <a:extLst>
              <a:ext uri="{FF2B5EF4-FFF2-40B4-BE49-F238E27FC236}">
                <a16:creationId xmlns:a16="http://schemas.microsoft.com/office/drawing/2014/main" id="{048183E3-83C8-2E3D-EC25-0F82C20CE4B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7949" y="1129149"/>
            <a:ext cx="449735" cy="449735"/>
          </a:xfrm>
          <a:prstGeom prst="rect">
            <a:avLst/>
          </a:prstGeom>
        </p:spPr>
      </p:pic>
      <p:pic>
        <p:nvPicPr>
          <p:cNvPr id="41" name="Graphic 40" descr="Tools with solid fill">
            <a:extLst>
              <a:ext uri="{FF2B5EF4-FFF2-40B4-BE49-F238E27FC236}">
                <a16:creationId xmlns:a16="http://schemas.microsoft.com/office/drawing/2014/main" id="{611A89AA-DEC9-7FE5-96D9-3DBF9B306C1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378814" y="4616437"/>
            <a:ext cx="449735" cy="449735"/>
          </a:xfrm>
          <a:prstGeom prst="rect">
            <a:avLst/>
          </a:prstGeom>
        </p:spPr>
      </p:pic>
      <p:pic>
        <p:nvPicPr>
          <p:cNvPr id="42" name="Graphic 41" descr="Tools with solid fill">
            <a:extLst>
              <a:ext uri="{FF2B5EF4-FFF2-40B4-BE49-F238E27FC236}">
                <a16:creationId xmlns:a16="http://schemas.microsoft.com/office/drawing/2014/main" id="{9A50B651-9A7D-676B-77E5-BA731F5839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52038" y="414812"/>
            <a:ext cx="449735" cy="44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5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14744</TotalTime>
  <Words>1173</Words>
  <Application>Microsoft Office PowerPoint</Application>
  <PresentationFormat>Widescreen</PresentationFormat>
  <Paragraphs>177</Paragraphs>
  <Slides>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Kjersti Daae</dc:creator>
  <cp:lastModifiedBy>Kjersti Daae</cp:lastModifiedBy>
  <cp:revision>2</cp:revision>
  <dcterms:created xsi:type="dcterms:W3CDTF">2023-05-15T07:27:56Z</dcterms:created>
  <dcterms:modified xsi:type="dcterms:W3CDTF">2023-06-15T11:18:44Z</dcterms:modified>
</cp:coreProperties>
</file>